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8" r:id="rId4"/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7620000" cx="10160000"/>
  <p:notesSz cy="10160000" cx="7620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3.xml" Type="http://schemas.openxmlformats.org/officeDocument/2006/relationships/slide" Id="rId19"/><Relationship Target="slides/slide30.xml" Type="http://schemas.openxmlformats.org/officeDocument/2006/relationships/slide" Id="rId36"/><Relationship Target="slides/slide12.xml" Type="http://schemas.openxmlformats.org/officeDocument/2006/relationships/slide" Id="rId18"/><Relationship Target="slides/slide11.xml" Type="http://schemas.openxmlformats.org/officeDocument/2006/relationships/slide" Id="rId17"/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slides/slide24.xml" Type="http://schemas.openxmlformats.org/officeDocument/2006/relationships/slide" Id="rId30"/><Relationship Target="slides/slide6.xml" Type="http://schemas.openxmlformats.org/officeDocument/2006/relationships/slide" Id="rId12"/><Relationship Target="slides/slide25.xml" Type="http://schemas.openxmlformats.org/officeDocument/2006/relationships/slide" Id="rId31"/><Relationship Target="slides/slide7.xml" Type="http://schemas.openxmlformats.org/officeDocument/2006/relationships/slide" Id="rId13"/><Relationship Target="slides/slide4.xml" Type="http://schemas.openxmlformats.org/officeDocument/2006/relationships/slide" Id="rId10"/><Relationship Target="slides/slide5.xml" Type="http://schemas.openxmlformats.org/officeDocument/2006/relationships/slide" Id="rId11"/><Relationship Target="slides/slide28.xml" Type="http://schemas.openxmlformats.org/officeDocument/2006/relationships/slide" Id="rId34"/><Relationship Target="slides/slide29.xml" Type="http://schemas.openxmlformats.org/officeDocument/2006/relationships/slide" Id="rId35"/><Relationship Target="slides/slide26.xml" Type="http://schemas.openxmlformats.org/officeDocument/2006/relationships/slide" Id="rId32"/><Relationship Target="slides/slide27.xml" Type="http://schemas.openxmlformats.org/officeDocument/2006/relationships/slide" Id="rId33"/><Relationship Target="slides/slide23.xml" Type="http://schemas.openxmlformats.org/officeDocument/2006/relationships/slide" Id="rId29"/><Relationship Target="slides/slide20.xml" Type="http://schemas.openxmlformats.org/officeDocument/2006/relationships/slide" Id="rId26"/><Relationship Target="slides/slide19.xml" Type="http://schemas.openxmlformats.org/officeDocument/2006/relationships/slide" Id="rId25"/><Relationship Target="slides/slide22.xml" Type="http://schemas.openxmlformats.org/officeDocument/2006/relationships/slide" Id="rId28"/><Relationship Target="slides/slide21.xml" Type="http://schemas.openxmlformats.org/officeDocument/2006/relationships/slide" Id="rId27"/><Relationship Target="presProps.xml" Type="http://schemas.openxmlformats.org/officeDocument/2006/relationships/presProps" Id="rId2"/><Relationship Target="slides/slide15.xml" Type="http://schemas.openxmlformats.org/officeDocument/2006/relationships/slide" Id="rId21"/><Relationship Target="theme/theme4.xml" Type="http://schemas.openxmlformats.org/officeDocument/2006/relationships/theme" Id="rId1"/><Relationship Target="slides/slide16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7.xml" Type="http://schemas.openxmlformats.org/officeDocument/2006/relationships/slide" Id="rId23"/><Relationship Target="tableStyles.xml" Type="http://schemas.openxmlformats.org/officeDocument/2006/relationships/tableStyles" Id="rId3"/><Relationship Target="slides/slide18.xml" Type="http://schemas.openxmlformats.org/officeDocument/2006/relationships/slide" Id="rId24"/><Relationship Target="slides/slide14.xml" Type="http://schemas.openxmlformats.org/officeDocument/2006/relationships/slide" Id="rId20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2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1" name="Shape 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5" name="Shape 1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5" name="Shape 1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1" name="Shape 2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8" name="Shape 2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3" name="Shape 2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8" name="Shape 2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4" name="Shape 2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9" name="Shape 2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" name="Shape 5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 txBox="1"/>
          <p:nvPr>
            <p:ph idx="1" type="body"/>
          </p:nvPr>
        </p:nvSpPr>
        <p:spPr>
          <a:xfrm>
            <a:off y="6705600" x="304800"/>
            <a:ext cy="609599" cx="9550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buSzPct val="100000"/>
              <a:defRPr sz="3200"/>
            </a:lvl1pPr>
            <a:lvl2pPr algn="ctr" rtl="0">
              <a:spcBef>
                <a:spcPts val="0"/>
              </a:spcBef>
              <a:buSzPct val="100000"/>
              <a:defRPr sz="3200"/>
            </a:lvl2pPr>
            <a:lvl3pPr algn="ctr" rtl="0">
              <a:spcBef>
                <a:spcPts val="0"/>
              </a:spcBef>
              <a:buSzPct val="100000"/>
              <a:defRPr sz="3200"/>
            </a:lvl3pPr>
            <a:lvl4pPr algn="ctr" rtl="0">
              <a:spcBef>
                <a:spcPts val="0"/>
              </a:spcBef>
              <a:buSzPct val="100000"/>
              <a:defRPr sz="3200"/>
            </a:lvl4pPr>
            <a:lvl5pPr algn="ctr" rtl="0">
              <a:spcBef>
                <a:spcPts val="0"/>
              </a:spcBef>
              <a:buSzPct val="100000"/>
              <a:defRPr sz="3200"/>
            </a:lvl5pPr>
            <a:lvl6pPr algn="ctr" rtl="0">
              <a:spcBef>
                <a:spcPts val="0"/>
              </a:spcBef>
              <a:buSzPct val="100000"/>
              <a:defRPr sz="3200"/>
            </a:lvl6pPr>
            <a:lvl7pPr algn="ctr" rtl="0">
              <a:spcBef>
                <a:spcPts val="0"/>
              </a:spcBef>
              <a:buSzPct val="100000"/>
              <a:defRPr sz="3200"/>
            </a:lvl7pPr>
            <a:lvl8pPr algn="ctr" rtl="0">
              <a:spcBef>
                <a:spcPts val="0"/>
              </a:spcBef>
              <a:buSzPct val="100000"/>
              <a:defRPr sz="3200"/>
            </a:lvl8pPr>
            <a:lvl9pPr algn="ctr" rtl="0">
              <a:spcBef>
                <a:spcPts val="0"/>
              </a:spcBef>
              <a:buSzPct val="100000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" name="Shape 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" name="Shape 7"/>
          <p:cNvSpPr txBox="1"/>
          <p:nvPr>
            <p:ph type="ctrTitle"/>
          </p:nvPr>
        </p:nvSpPr>
        <p:spPr>
          <a:xfrm>
            <a:off y="3048000" x="914400"/>
            <a:ext cy="1219199" cx="8331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8" name="Shape 8"/>
          <p:cNvSpPr txBox="1"/>
          <p:nvPr>
            <p:ph idx="1" type="subTitle"/>
          </p:nvPr>
        </p:nvSpPr>
        <p:spPr>
          <a:xfrm>
            <a:off y="4572000" x="1828800"/>
            <a:ext cy="914400" cx="650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9" name="Shape 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y="304800" x="304800"/>
            <a:ext cy="914400" cx="9550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y="1828800" x="304800"/>
            <a:ext cy="5486399" cx="9550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y="304800" x="304800"/>
            <a:ext cy="914400" cx="9550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1828800" x="304800"/>
            <a:ext cy="5486399" cx="4470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/>
        </p:txBody>
      </p:sp>
      <p:sp>
        <p:nvSpPr>
          <p:cNvPr id="15" name="Shape 15"/>
          <p:cNvSpPr txBox="1"/>
          <p:nvPr>
            <p:ph idx="2" type="body"/>
          </p:nvPr>
        </p:nvSpPr>
        <p:spPr>
          <a:xfrm>
            <a:off y="1828800" x="5384800"/>
            <a:ext cy="5486399" cx="4470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idx="1" type="body"/>
          </p:nvPr>
        </p:nvSpPr>
        <p:spPr>
          <a:xfrm>
            <a:off y="6705600" x="304800"/>
            <a:ext cy="609599" cx="9550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 txBox="1"/>
          <p:nvPr>
            <p:ph type="ctrTitle"/>
          </p:nvPr>
        </p:nvSpPr>
        <p:spPr>
          <a:xfrm>
            <a:off y="3048000" x="914400"/>
            <a:ext cy="1219199" cx="8331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buSzPct val="100000"/>
              <a:defRPr sz="4800"/>
            </a:lvl1pPr>
            <a:lvl2pPr algn="ctr" rtl="0">
              <a:spcBef>
                <a:spcPts val="0"/>
              </a:spcBef>
              <a:buSzPct val="100000"/>
              <a:defRPr sz="4800"/>
            </a:lvl2pPr>
            <a:lvl3pPr algn="ctr" rtl="0">
              <a:spcBef>
                <a:spcPts val="0"/>
              </a:spcBef>
              <a:buSzPct val="100000"/>
              <a:defRPr sz="4800"/>
            </a:lvl3pPr>
            <a:lvl4pPr algn="ctr" rtl="0">
              <a:spcBef>
                <a:spcPts val="0"/>
              </a:spcBef>
              <a:buSzPct val="100000"/>
              <a:defRPr sz="4800"/>
            </a:lvl4pPr>
            <a:lvl5pPr algn="ctr" rtl="0">
              <a:spcBef>
                <a:spcPts val="0"/>
              </a:spcBef>
              <a:buSzPct val="100000"/>
              <a:defRPr sz="4800"/>
            </a:lvl5pPr>
            <a:lvl6pPr algn="ctr" rtl="0">
              <a:spcBef>
                <a:spcPts val="0"/>
              </a:spcBef>
              <a:buSzPct val="100000"/>
              <a:defRPr sz="4800"/>
            </a:lvl6pPr>
            <a:lvl7pPr algn="ctr" rtl="0">
              <a:spcBef>
                <a:spcPts val="0"/>
              </a:spcBef>
              <a:buSzPct val="100000"/>
              <a:defRPr sz="4800"/>
            </a:lvl7pPr>
            <a:lvl8pPr algn="ctr" rtl="0">
              <a:spcBef>
                <a:spcPts val="0"/>
              </a:spcBef>
              <a:buSzPct val="100000"/>
              <a:defRPr sz="4800"/>
            </a:lvl8pPr>
            <a:lvl9pPr algn="ctr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22" name="Shape 22"/>
          <p:cNvSpPr txBox="1"/>
          <p:nvPr>
            <p:ph idx="1" type="subTitle"/>
          </p:nvPr>
        </p:nvSpPr>
        <p:spPr>
          <a:xfrm>
            <a:off y="4572000" x="1828800"/>
            <a:ext cy="914400" cx="6502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buSzPct val="100000"/>
              <a:defRPr sz="3200"/>
            </a:lvl1pPr>
            <a:lvl2pPr algn="ctr" rtl="0">
              <a:spcBef>
                <a:spcPts val="0"/>
              </a:spcBef>
              <a:buSzPct val="100000"/>
              <a:defRPr sz="3200"/>
            </a:lvl2pPr>
            <a:lvl3pPr algn="ctr" rtl="0">
              <a:spcBef>
                <a:spcPts val="0"/>
              </a:spcBef>
              <a:buSzPct val="100000"/>
              <a:defRPr sz="3200"/>
            </a:lvl3pPr>
            <a:lvl4pPr algn="ctr" rtl="0">
              <a:spcBef>
                <a:spcPts val="0"/>
              </a:spcBef>
              <a:buSzPct val="100000"/>
              <a:defRPr sz="3200"/>
            </a:lvl4pPr>
            <a:lvl5pPr algn="ctr" rtl="0">
              <a:spcBef>
                <a:spcPts val="0"/>
              </a:spcBef>
              <a:buSzPct val="100000"/>
              <a:defRPr sz="3200"/>
            </a:lvl5pPr>
            <a:lvl6pPr algn="ctr" rtl="0">
              <a:spcBef>
                <a:spcPts val="0"/>
              </a:spcBef>
              <a:buSzPct val="100000"/>
              <a:defRPr sz="3200"/>
            </a:lvl6pPr>
            <a:lvl7pPr algn="ctr" rtl="0">
              <a:spcBef>
                <a:spcPts val="0"/>
              </a:spcBef>
              <a:buSzPct val="100000"/>
              <a:defRPr sz="3200"/>
            </a:lvl7pPr>
            <a:lvl8pPr algn="ctr" rtl="0">
              <a:spcBef>
                <a:spcPts val="0"/>
              </a:spcBef>
              <a:buSzPct val="100000"/>
              <a:defRPr sz="3200"/>
            </a:lvl8pPr>
            <a:lvl9pPr algn="ctr" rtl="0">
              <a:spcBef>
                <a:spcPts val="0"/>
              </a:spcBef>
              <a:buSzPct val="100000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y="304800" x="304800"/>
            <a:ext cy="914400" cx="9550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buSzPct val="99224"/>
              <a:defRPr sz="4266"/>
            </a:lvl1pPr>
            <a:lvl2pPr rtl="0">
              <a:spcBef>
                <a:spcPts val="0"/>
              </a:spcBef>
              <a:buSzPct val="99224"/>
              <a:defRPr sz="4266"/>
            </a:lvl2pPr>
            <a:lvl3pPr rtl="0">
              <a:spcBef>
                <a:spcPts val="0"/>
              </a:spcBef>
              <a:buSzPct val="99224"/>
              <a:defRPr sz="4266"/>
            </a:lvl3pPr>
            <a:lvl4pPr rtl="0">
              <a:spcBef>
                <a:spcPts val="0"/>
              </a:spcBef>
              <a:buSzPct val="99224"/>
              <a:defRPr sz="4266"/>
            </a:lvl4pPr>
            <a:lvl5pPr rtl="0">
              <a:spcBef>
                <a:spcPts val="0"/>
              </a:spcBef>
              <a:buSzPct val="99224"/>
              <a:defRPr sz="4266"/>
            </a:lvl5pPr>
            <a:lvl6pPr rtl="0">
              <a:spcBef>
                <a:spcPts val="0"/>
              </a:spcBef>
              <a:buSzPct val="99224"/>
              <a:defRPr sz="4266"/>
            </a:lvl6pPr>
            <a:lvl7pPr rtl="0">
              <a:spcBef>
                <a:spcPts val="0"/>
              </a:spcBef>
              <a:buSzPct val="99224"/>
              <a:defRPr sz="4266"/>
            </a:lvl7pPr>
            <a:lvl8pPr rtl="0">
              <a:spcBef>
                <a:spcPts val="0"/>
              </a:spcBef>
              <a:buSzPct val="99224"/>
              <a:defRPr sz="4266"/>
            </a:lvl8pPr>
            <a:lvl9pPr rtl="0">
              <a:spcBef>
                <a:spcPts val="0"/>
              </a:spcBef>
              <a:buSzPct val="99224"/>
              <a:defRPr sz="4266"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y="1828800" x="304800"/>
            <a:ext cy="5486399" cx="9550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buSzPct val="98765"/>
              <a:defRPr sz="2666"/>
            </a:lvl1pPr>
            <a:lvl2pPr rtl="0">
              <a:spcBef>
                <a:spcPts val="0"/>
              </a:spcBef>
              <a:buSzPct val="98765"/>
              <a:defRPr sz="2666"/>
            </a:lvl2pPr>
            <a:lvl3pPr rtl="0">
              <a:spcBef>
                <a:spcPts val="0"/>
              </a:spcBef>
              <a:buSzPct val="98765"/>
              <a:defRPr sz="2666"/>
            </a:lvl3pPr>
            <a:lvl4pPr rtl="0">
              <a:spcBef>
                <a:spcPts val="0"/>
              </a:spcBef>
              <a:buSzPct val="98765"/>
              <a:defRPr sz="2666"/>
            </a:lvl4pPr>
            <a:lvl5pPr rtl="0">
              <a:spcBef>
                <a:spcPts val="0"/>
              </a:spcBef>
              <a:buSzPct val="98765"/>
              <a:defRPr sz="2666"/>
            </a:lvl5pPr>
            <a:lvl6pPr rtl="0">
              <a:spcBef>
                <a:spcPts val="0"/>
              </a:spcBef>
              <a:buSzPct val="98765"/>
              <a:defRPr sz="2666"/>
            </a:lvl6pPr>
            <a:lvl7pPr rtl="0">
              <a:spcBef>
                <a:spcPts val="0"/>
              </a:spcBef>
              <a:buSzPct val="98765"/>
              <a:defRPr sz="2666"/>
            </a:lvl7pPr>
            <a:lvl8pPr rtl="0">
              <a:spcBef>
                <a:spcPts val="0"/>
              </a:spcBef>
              <a:buSzPct val="98765"/>
              <a:defRPr sz="2666"/>
            </a:lvl8pPr>
            <a:lvl9pPr rtl="0">
              <a:spcBef>
                <a:spcPts val="0"/>
              </a:spcBef>
              <a:buSzPct val="98765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y="304800" x="304800"/>
            <a:ext cy="914400" cx="9550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buSzPct val="99224"/>
              <a:defRPr sz="4266"/>
            </a:lvl1pPr>
            <a:lvl2pPr rtl="0">
              <a:spcBef>
                <a:spcPts val="0"/>
              </a:spcBef>
              <a:buSzPct val="99224"/>
              <a:defRPr sz="4266"/>
            </a:lvl2pPr>
            <a:lvl3pPr rtl="0">
              <a:spcBef>
                <a:spcPts val="0"/>
              </a:spcBef>
              <a:buSzPct val="99224"/>
              <a:defRPr sz="4266"/>
            </a:lvl3pPr>
            <a:lvl4pPr rtl="0">
              <a:spcBef>
                <a:spcPts val="0"/>
              </a:spcBef>
              <a:buSzPct val="99224"/>
              <a:defRPr sz="4266"/>
            </a:lvl4pPr>
            <a:lvl5pPr rtl="0">
              <a:spcBef>
                <a:spcPts val="0"/>
              </a:spcBef>
              <a:buSzPct val="99224"/>
              <a:defRPr sz="4266"/>
            </a:lvl5pPr>
            <a:lvl6pPr rtl="0">
              <a:spcBef>
                <a:spcPts val="0"/>
              </a:spcBef>
              <a:buSzPct val="99224"/>
              <a:defRPr sz="4266"/>
            </a:lvl6pPr>
            <a:lvl7pPr rtl="0">
              <a:spcBef>
                <a:spcPts val="0"/>
              </a:spcBef>
              <a:buSzPct val="99224"/>
              <a:defRPr sz="4266"/>
            </a:lvl7pPr>
            <a:lvl8pPr rtl="0">
              <a:spcBef>
                <a:spcPts val="0"/>
              </a:spcBef>
              <a:buSzPct val="99224"/>
              <a:defRPr sz="4266"/>
            </a:lvl8pPr>
            <a:lvl9pPr rtl="0">
              <a:spcBef>
                <a:spcPts val="0"/>
              </a:spcBef>
              <a:buSzPct val="99224"/>
              <a:defRPr sz="4266"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y="1828800" x="304800"/>
            <a:ext cy="5486399" cx="4470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buSzPct val="98765"/>
              <a:defRPr sz="2666"/>
            </a:lvl1pPr>
            <a:lvl2pPr rtl="0">
              <a:spcBef>
                <a:spcPts val="0"/>
              </a:spcBef>
              <a:buSzPct val="98765"/>
              <a:defRPr sz="2666"/>
            </a:lvl2pPr>
            <a:lvl3pPr rtl="0">
              <a:spcBef>
                <a:spcPts val="0"/>
              </a:spcBef>
              <a:buSzPct val="98765"/>
              <a:defRPr sz="2666"/>
            </a:lvl3pPr>
            <a:lvl4pPr rtl="0">
              <a:spcBef>
                <a:spcPts val="0"/>
              </a:spcBef>
              <a:buSzPct val="98765"/>
              <a:defRPr sz="2666"/>
            </a:lvl4pPr>
            <a:lvl5pPr rtl="0">
              <a:spcBef>
                <a:spcPts val="0"/>
              </a:spcBef>
              <a:buSzPct val="98765"/>
              <a:defRPr sz="2666"/>
            </a:lvl5pPr>
            <a:lvl6pPr rtl="0">
              <a:spcBef>
                <a:spcPts val="0"/>
              </a:spcBef>
              <a:buSzPct val="98765"/>
              <a:defRPr sz="2666"/>
            </a:lvl6pPr>
            <a:lvl7pPr rtl="0">
              <a:spcBef>
                <a:spcPts val="0"/>
              </a:spcBef>
              <a:buSzPct val="98765"/>
              <a:defRPr sz="2666"/>
            </a:lvl7pPr>
            <a:lvl8pPr rtl="0">
              <a:spcBef>
                <a:spcPts val="0"/>
              </a:spcBef>
              <a:buSzPct val="98765"/>
              <a:defRPr sz="2666"/>
            </a:lvl8pPr>
            <a:lvl9pPr rtl="0">
              <a:spcBef>
                <a:spcPts val="0"/>
              </a:spcBef>
              <a:buSzPct val="98765"/>
              <a:defRPr sz="2666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y="1828800" x="5384800"/>
            <a:ext cy="5486399" cx="4470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buSzPct val="98765"/>
              <a:defRPr sz="2666"/>
            </a:lvl1pPr>
            <a:lvl2pPr rtl="0">
              <a:spcBef>
                <a:spcPts val="0"/>
              </a:spcBef>
              <a:buSzPct val="98765"/>
              <a:defRPr sz="2666"/>
            </a:lvl2pPr>
            <a:lvl3pPr rtl="0">
              <a:spcBef>
                <a:spcPts val="0"/>
              </a:spcBef>
              <a:buSzPct val="98765"/>
              <a:defRPr sz="2666"/>
            </a:lvl3pPr>
            <a:lvl4pPr rtl="0">
              <a:spcBef>
                <a:spcPts val="0"/>
              </a:spcBef>
              <a:buSzPct val="98765"/>
              <a:defRPr sz="2666"/>
            </a:lvl4pPr>
            <a:lvl5pPr rtl="0">
              <a:spcBef>
                <a:spcPts val="0"/>
              </a:spcBef>
              <a:buSzPct val="98765"/>
              <a:defRPr sz="2666"/>
            </a:lvl5pPr>
            <a:lvl6pPr rtl="0">
              <a:spcBef>
                <a:spcPts val="0"/>
              </a:spcBef>
              <a:buSzPct val="98765"/>
              <a:defRPr sz="2666"/>
            </a:lvl6pPr>
            <a:lvl7pPr rtl="0">
              <a:spcBef>
                <a:spcPts val="0"/>
              </a:spcBef>
              <a:buSzPct val="98765"/>
              <a:defRPr sz="2666"/>
            </a:lvl7pPr>
            <a:lvl8pPr rtl="0">
              <a:spcBef>
                <a:spcPts val="0"/>
              </a:spcBef>
              <a:buSzPct val="98765"/>
              <a:defRPr sz="2666"/>
            </a:lvl8pPr>
            <a:lvl9pPr rtl="0">
              <a:spcBef>
                <a:spcPts val="0"/>
              </a:spcBef>
              <a:buSzPct val="98765"/>
              <a:defRPr sz="2666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theme/theme2.xml" Type="http://schemas.openxmlformats.org/officeDocument/2006/relationships/theme" Id="rId6"/><Relationship Target="../slideLayouts/slideLayout5.xml" Type="http://schemas.openxmlformats.org/officeDocument/2006/relationships/slideLayout" Id="rId5"/></Relationships>
</file>

<file path=ppt/slideMasters/_rels/slideMaster2.xml.rels><?xml version="1.0" encoding="UTF-8" standalone="yes"?><Relationships xmlns="http://schemas.openxmlformats.org/package/2006/relationships"><Relationship Target="../slideLayouts/slideLayout7.xml" Type="http://schemas.openxmlformats.org/officeDocument/2006/relationships/slideLayout" Id="rId2"/><Relationship Target="../slideLayouts/slideLayout6.xml" Type="http://schemas.openxmlformats.org/officeDocument/2006/relationships/slideLayout" Id="rId1"/><Relationship Target="../slideLayouts/slideLayout9.xml" Type="http://schemas.openxmlformats.org/officeDocument/2006/relationships/slideLayout" Id="rId4"/><Relationship Target="../slideLayouts/slideLayout8.xml" Type="http://schemas.openxmlformats.org/officeDocument/2006/relationships/slideLayout" Id="rId3"/><Relationship Target="../theme/theme3.xml" Type="http://schemas.openxmlformats.org/officeDocument/2006/relationships/theme" Id="rId6"/><Relationship Target="../slideLayouts/slideLayout10.xml" Type="http://schemas.openxmlformats.org/officeDocument/2006/relationships/slideLayout" Id="rId5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8" name="Shape 18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 accent2="accent2" accent3="accent3" accent4="accent4" accent5="accent5" accent6="accent6" hlink="hlink" tx2="lt2" tx1="dk1" bg2="dk2" bg1="lt1" folHlink="folHlink" accent1="accent1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8.png" Type="http://schemas.openxmlformats.org/officeDocument/2006/relationships/image" Id="rId4"/><Relationship Target="../media/image09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5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9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1.jp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1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2.png" Type="http://schemas.openxmlformats.org/officeDocument/2006/relationships/image" Id="rId4"/><Relationship Target="../media/image33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0.png" Type="http://schemas.openxmlformats.org/officeDocument/2006/relationships/image" Id="rId4"/><Relationship Target="../media/image02.jp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http://youtube.com/v/2G-yUuiqIZ0" Type="http://schemas.openxmlformats.org/officeDocument/2006/relationships/hyperlink" TargetMode="External" Id="rId4"/><Relationship Target="../media/image27.jpg" Type="http://schemas.openxmlformats.org/officeDocument/2006/relationships/image" Id="rId5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4.pn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9.gif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2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5.jpg" Type="http://schemas.openxmlformats.org/officeDocument/2006/relationships/image" Id="rId4"/><Relationship Target="../media/image24.jpg" Type="http://schemas.openxmlformats.org/officeDocument/2006/relationships/image" Id="rId3"/><Relationship Target="../media/image23.png" Type="http://schemas.openxmlformats.org/officeDocument/2006/relationships/image" Id="rId5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28.jp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6.png" Type="http://schemas.openxmlformats.org/officeDocument/2006/relationships/image" Id="rId4"/><Relationship Target="http://learn.genetics.utah.edu/content/tech/cloning/clickandclone/" Type="http://schemas.openxmlformats.org/officeDocument/2006/relationships/hyperlink" TargetMode="External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8.xml" Type="http://schemas.openxmlformats.org/officeDocument/2006/relationships/slideLayout" Id="rId1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8.xml" Type="http://schemas.openxmlformats.org/officeDocument/2006/relationships/slideLayout" Id="rId1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3.jpg" Type="http://schemas.openxmlformats.org/officeDocument/2006/relationships/image" Id="rId4"/><Relationship Target="../media/image01.jpg" Type="http://schemas.openxmlformats.org/officeDocument/2006/relationships/image" Id="rId3"/><Relationship Target="../media/image30.png" Type="http://schemas.openxmlformats.org/officeDocument/2006/relationships/image" Id="rId6"/><Relationship Target="../media/image00.jpg" Type="http://schemas.openxmlformats.org/officeDocument/2006/relationships/image" Id="rId5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6.png" Type="http://schemas.openxmlformats.org/officeDocument/2006/relationships/image" Id="rId4"/><Relationship Target="../media/image04.jpg" Type="http://schemas.openxmlformats.org/officeDocument/2006/relationships/image" Id="rId3"/><Relationship Target="../media/image12.png" Type="http://schemas.openxmlformats.org/officeDocument/2006/relationships/image" Id="rId5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7.png" Type="http://schemas.openxmlformats.org/officeDocument/2006/relationships/image" Id="rId4"/><Relationship Target="../media/image05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0.png" Type="http://schemas.openxmlformats.org/officeDocument/2006/relationships/image" Id="rId4"/><Relationship Target="../media/image07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4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type="ctrTitle"/>
          </p:nvPr>
        </p:nvSpPr>
        <p:spPr>
          <a:xfrm>
            <a:off y="399425" x="302700"/>
            <a:ext cy="1082150" cx="4021825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ctr" anchorCtr="0">
            <a:noAutofit/>
          </a:bodyPr>
          <a:lstStyle/>
          <a:p>
            <a:pPr algn="ctr" rtl="0" marR="0" indent="0" mar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399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13</a:t>
            </a:r>
          </a:p>
        </p:txBody>
      </p:sp>
      <p:sp>
        <p:nvSpPr>
          <p:cNvPr id="34" name="Shape 34"/>
          <p:cNvSpPr txBox="1"/>
          <p:nvPr>
            <p:ph idx="1" type="subTitle"/>
          </p:nvPr>
        </p:nvSpPr>
        <p:spPr>
          <a:xfrm>
            <a:off y="1422375" x="203200"/>
            <a:ext cy="688099" cx="4387724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555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Genetic Engineering</a:t>
            </a:r>
          </a:p>
        </p:txBody>
      </p:sp>
      <p:pic>
        <p:nvPicPr>
          <p:cNvPr id="35" name="Shape 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06400" x="4673600"/>
            <a:ext cy="6858000" cx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y="433525" x="237325"/>
            <a:ext cy="1437600" cx="9580799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algn="l" rtl="0" marR="0" indent="0" marL="0">
              <a:lnSpc>
                <a:spcPct val="10781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sz="3555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 </a:t>
            </a:r>
            <a:r>
              <a:rPr b="1" sz="3555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Mutation</a:t>
            </a:r>
            <a:r>
              <a:rPr sz="3555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any change in DNA </a:t>
            </a:r>
            <a:r>
              <a:rPr sz="3555" lang="en-US"/>
              <a:t>; can increase variation</a:t>
            </a:r>
          </a:p>
          <a:p>
            <a:pPr algn="l" rtl="0" marR="0" indent="0" marL="0">
              <a:lnSpc>
                <a:spcPct val="10781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t/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32687" x="6134700"/>
            <a:ext cy="4317999" cx="31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y="6712250" x="385450"/>
            <a:ext cy="772499" cx="9389099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algn="l" rtl="0" marR="0" indent="0" mar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Mutations can happen randomly, as in this Scottish fold cat. Cat enthusiasts bred these cats from a single cat with a mutation for the ears.</a:t>
            </a:r>
            <a:r>
              <a:rPr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778187" x="873550"/>
            <a:ext cy="3471324" cx="463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y="311800" x="311400"/>
            <a:ext cy="7170000" cx="972702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37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  Dogs and other domestic animals were produced through many years of  _______   breeding.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7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37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  Two dissimilar organisms crossed together is called  ___________________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7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37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  Purebred dogs can sometimes have poor health due to __________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br>
              <a:rPr sz="37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37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  Any change in DNA is a ________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37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  Designer dogs, such as the puggle are also called _______________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y="469025" x="259250"/>
            <a:ext cy="985199" cx="9015599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ctr" anchorCtr="0">
            <a:noAutofit/>
          </a:bodyPr>
          <a:lstStyle/>
          <a:p>
            <a:pPr marR="0" indent="0" mar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88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13-2 Manipulating DNA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y="1524150" x="259250"/>
            <a:ext cy="2037900" cx="9772800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algn="l" rtl="0" lvl="0" marR="0" indent="0" mar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u="sng" b="1" sz="3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GENETIC ENGINEERING</a:t>
            </a:r>
          </a:p>
          <a:p>
            <a:pPr algn="l" rtl="0" lvl="0" marR="0" indent="0" mar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t/>
            </a:r>
            <a:endParaRPr u="sng" b="1" sz="1200"/>
          </a:p>
          <a:p>
            <a:pPr algn="l" rtl="0" marR="0" indent="0" mar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sz="3000" lang="en-US"/>
              <a:t>science of changing or modifying the DNA of an organism</a:t>
            </a:r>
          </a:p>
          <a:p>
            <a:pPr algn="l" rtl="0" marR="0" indent="0" mar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t/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373100" x="1904812"/>
            <a:ext cy="3962400" cx="587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y="407175" x="305450"/>
            <a:ext cy="2963099" cx="3899100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algn="l" rtl="0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u="sng" sz="4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DNA extraction</a:t>
            </a:r>
            <a:r>
              <a:rPr sz="4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sz="3600" lang="en-US"/>
              <a:t>process where DNA is removed from cells</a:t>
            </a:r>
          </a:p>
          <a:p>
            <a:pPr algn="l" rtl="0" marR="0" indent="0" marL="0">
              <a:lnSpc>
                <a:spcPct val="120138"/>
              </a:lnSpc>
              <a:spcBef>
                <a:spcPts val="719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16225" x="4605675"/>
            <a:ext cy="6857999" cx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y="304800" x="304800"/>
            <a:ext cy="990599" cx="962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u="sng" sz="42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DNA SEQUENCE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y="1308425" x="203325"/>
            <a:ext cy="2061900" cx="9744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36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can be used to solve crimes, determine paternity, or test for genetic disorders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42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217175" x="3581400"/>
            <a:ext cy="4127500" cx="635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y="2851875" x="203325"/>
            <a:ext cy="2513699" cx="3539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400" lang="en-US"/>
              <a:t>- Basically, the A’s T’s G’s and C’s are read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83425" x="609600"/>
            <a:ext cy="5664400" cx="868114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y="406400" x="508000"/>
            <a:ext cy="1427850" cx="8275475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36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gel electrophoresis, fragments of DNA are separated according to size. 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23325" x="931325"/>
            <a:ext cy="6603974" cx="88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07975" x="508000"/>
            <a:ext cy="6201824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23325" x="592650"/>
            <a:ext cy="7196650" cx="44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423325" x="5418650"/>
            <a:ext cy="3958149" cx="456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/>
        </p:nvSpPr>
        <p:spPr>
          <a:xfrm>
            <a:off y="4722425" x="5449900"/>
            <a:ext cy="2527799" cx="4402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800" lang="en-US"/>
              <a:t>This image shows a </a:t>
            </a:r>
            <a:r>
              <a:rPr sz="3300" lang="en-US"/>
              <a:t>DNA fingerprint</a:t>
            </a:r>
            <a:r>
              <a:rPr sz="2800" lang="en-US"/>
              <a:t> where DNA from a bloodstain at a crime scene is compared to suspect DNA.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y="312125" x="311625"/>
            <a:ext cy="7009949" cx="974632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32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  Making changes to DNA is called _________________     _______________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32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  Gel  __________________________ is used to separate DNA fragments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32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Scientists can _________ DNA from any cell or body tissue.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32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  A DNA _____________ can be read to determine paternity or solve crimes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y="198500" x="136875"/>
            <a:ext cy="1243800" cx="9015599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ctr" anchorCtr="0">
            <a:noAutofit/>
          </a:bodyPr>
          <a:lstStyle/>
          <a:p>
            <a:pPr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13-1 Changing the Living World</a:t>
            </a:r>
          </a:p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1290600" x="423325"/>
            <a:ext cy="2023499" cx="9015599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76577" marL="38100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u="sng" b="1" sz="3555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Selective Breeding</a:t>
            </a:r>
          </a:p>
          <a:p>
            <a:pPr algn="l" marR="0" indent="0" marL="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sz="3555" lang="en-US"/>
              <a:t>       </a:t>
            </a:r>
            <a:r>
              <a:rPr sz="3555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Choosing the “best” traits for breeding</a:t>
            </a:r>
          </a:p>
          <a:p>
            <a:pPr algn="l" lvl="0" marR="0" indent="-276577" marL="38100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sz="3555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domestic animals are products of SB</a:t>
            </a:r>
          </a:p>
        </p:txBody>
      </p:sp>
      <p:pic>
        <p:nvPicPr>
          <p:cNvPr id="42" name="Shape 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860800" x="5283200"/>
            <a:ext cy="3556000" cx="40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4148650" x="423325"/>
            <a:ext cy="3175000" cx="424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y="101600" x="101600"/>
            <a:ext cy="854868" cx="9015574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ctr" anchorCtr="0">
            <a:noAutofit/>
          </a:bodyPr>
          <a:lstStyle/>
          <a:p>
            <a:pPr rtl="0" marR="0" indent="0"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4444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Transgenic</a:t>
            </a:r>
            <a:r>
              <a:rPr sz="4444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sz="4444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Organisms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y="877575" x="293825"/>
            <a:ext cy="3371999" cx="9049200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199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000" lang="en-US"/>
              <a:t>     - </a:t>
            </a:r>
            <a:r>
              <a:rPr sz="3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Contain genes from other species</a:t>
            </a:r>
          </a:p>
          <a:p>
            <a:pPr algn="l" marR="0" indent="0" mar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lvl="0" marR="0" indent="-241300" marL="38100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sz="3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Microorganisms (bacteria)</a:t>
            </a:r>
          </a:p>
          <a:p>
            <a:pPr algn="l" lvl="0" marR="0" indent="-241300" marL="38100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sz="3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Animals (mouse; medical uses)</a:t>
            </a:r>
          </a:p>
          <a:p>
            <a:pPr algn="l" rtl="0" lvl="0" marR="0" indent="-241300" marL="38100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sz="3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Plants (agricultural uses)</a:t>
            </a:r>
          </a:p>
          <a:p>
            <a:pPr algn="l" marR="0" indent="0" mar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sz="3000" lang="en-US"/>
              <a:t>           GMO = genetically modified organism</a:t>
            </a:r>
          </a:p>
        </p:txBody>
      </p:sp>
      <p:sp>
        <p:nvSpPr>
          <p:cNvPr id="163" name="Shape 163">
            <a:hlinkClick r:id="rId4"/>
          </p:cNvPr>
          <p:cNvSpPr/>
          <p:nvPr/>
        </p:nvSpPr>
        <p:spPr>
          <a:xfrm>
            <a:off y="4407375" x="2591100"/>
            <a:ext cy="3120699" cx="4160925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4" name="Shape 164"/>
          <p:cNvSpPr txBox="1"/>
          <p:nvPr/>
        </p:nvSpPr>
        <p:spPr>
          <a:xfrm>
            <a:off y="4531425" x="7000025"/>
            <a:ext cy="1600799" cx="2117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>
                <a:solidFill>
                  <a:srgbClr val="980000"/>
                </a:solidFill>
              </a:rPr>
              <a:t>This cartoon explains how genetic engineering was used to save the papaya.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9" name="Shape 169"/>
          <p:cNvSpPr txBox="1"/>
          <p:nvPr/>
        </p:nvSpPr>
        <p:spPr>
          <a:xfrm>
            <a:off y="385775" x="532350"/>
            <a:ext cy="1051324" cx="8328675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algn="l" rtl="0" marR="0" indent="0" mar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666"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Gene causes these mice to glow in the dark. Normally, the gene is found in jellyfish.</a:t>
            </a:r>
            <a:r>
              <a:rPr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24000" x="609600"/>
            <a:ext cy="5937224" cx="770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y="85775" x="170700"/>
            <a:ext cy="1243800" cx="9015599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ctr" anchorCtr="0">
            <a:noAutofit/>
          </a:bodyPr>
          <a:lstStyle/>
          <a:p>
            <a:pPr marR="0" indent="0" mar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u="sng" b="1" sz="4888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Cloning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y="1183025" x="677925"/>
            <a:ext cy="2330399" cx="9015599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algn="l" rtl="0" lvl="0" marR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sz="3555" lang="en-US"/>
              <a:t>1.  Organisms with the same genetic code</a:t>
            </a:r>
          </a:p>
          <a:p>
            <a:pPr algn="l" rtl="0" lvl="0" marR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sz="3555" lang="en-US"/>
              <a:t>2.  Twins are natural clones</a:t>
            </a:r>
          </a:p>
          <a:p>
            <a:pPr algn="l" rtl="0" lvl="0" marR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sz="3555" lang="en-US"/>
              <a:t>3.  Clones can be created in the lab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513425" x="868637"/>
            <a:ext cy="3962400" cx="547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y="3708550" x="6605500"/>
            <a:ext cy="2874300" cx="3178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/>
              <a:t>The first clones were made with this process: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>
              <a:spcBef>
                <a:spcPts val="0"/>
              </a:spcBef>
              <a:buNone/>
            </a:pPr>
            <a:r>
              <a:rPr sz="2400" lang="en-US"/>
              <a:t>ARTIFICIAL TWINNING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78000" x="254000"/>
            <a:ext cy="5334000" cx="948264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y="299375" x="537400"/>
            <a:ext cy="829499" cx="8084399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marR="0" indent="0" mar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88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to Clone a Sheep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07975" x="508000"/>
            <a:ext cy="3069149" cx="423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894650" x="5164650"/>
            <a:ext cy="3164400" cx="423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3651250" x="3873500"/>
            <a:ext cy="1047750" cx="121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/>
        </p:nvSpPr>
        <p:spPr>
          <a:xfrm>
            <a:off y="574875" x="5681175"/>
            <a:ext cy="2671500" cx="3449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-US">
                <a:solidFill>
                  <a:srgbClr val="980000"/>
                </a:solidFill>
              </a:rPr>
              <a:t>We have the technology to clone humans, but should we?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y="946875" x="9299550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 txBox="1"/>
          <p:nvPr/>
        </p:nvSpPr>
        <p:spPr>
          <a:xfrm>
            <a:off y="5061225" x="638075"/>
            <a:ext cy="980700" cx="4175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-US">
                <a:solidFill>
                  <a:srgbClr val="980000"/>
                </a:solidFill>
              </a:rPr>
              <a:t>Can you think of any good reasons for cloning a human?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y="6705600" x="304800"/>
            <a:ext cy="685799" cx="962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sz="32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Clones do exist naturally.  These are identical twins.</a:t>
            </a:r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711175" x="508000"/>
            <a:ext cy="5702900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y="356300" x="610300"/>
            <a:ext cy="1243874" cx="9015574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88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and Clone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y="4369150" x="610300"/>
            <a:ext cy="2462724" cx="9015574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algn="ctr" rtl="0" marR="0" indent="0" marL="0">
              <a:lnSpc>
                <a:spcPct val="1199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u="sng" sz="3555" lang="en-US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http://learn.genetics.utah.edu/content/tech/cloning/clickandclone/</a:t>
            </a:r>
          </a:p>
        </p:txBody>
      </p:sp>
      <p:pic>
        <p:nvPicPr>
          <p:cNvPr id="207" name="Shape 2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727175" x="1117600"/>
            <a:ext cy="2037199" cx="8159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y="311800" x="311400"/>
            <a:ext cy="7150500" cx="96327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42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An animal that contains the genes of another species, like the glow-in-the-dark mice, is called a __________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42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organism.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42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  A _______ is a genetically identical organism.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42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  In humans, a naturally occurring clone is a ________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42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The first mammal that was cloned from a skin cell was a _______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42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y="311800" x="311400"/>
            <a:ext cy="7150500" cx="96327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42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  With regard to cloning...it is necessary to have which of the following?   Check all that apply...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42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42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___Cell from the adult to be cloned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42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___Egg with nucleus intact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42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___Embryo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42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___Surrogate mother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42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___ Sperm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42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___ Stem cells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42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___ Egg with nucleus removed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y="356300" x="610300"/>
            <a:ext cy="938724" cx="9015574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88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BIOETHICS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y="1829150" x="610300"/>
            <a:ext cy="5002725" cx="9015574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555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I would use genetic engineering to remove a harmful gene from my unborn child, such as the gene that causes cystic fibrosis.</a:t>
            </a:r>
          </a:p>
          <a:p>
            <a:pPr algn="l" marR="0" indent="0" marL="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t/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marR="0" indent="0" marL="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sz="3555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I would use genetic engineering to remove an abnormal (but not necessarily harmful) gene from my unborn child; such as the gene that causes dwarfism.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92650" x="677325"/>
            <a:ext cy="3175000" cx="423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507975" x="5334000"/>
            <a:ext cy="3397225" cx="448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Shape 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3894650" x="1270000"/>
            <a:ext cy="3471324" cx="297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Shape 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3979325" x="5249325"/>
            <a:ext cy="3450150" cx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/>
          <p:nvPr/>
        </p:nvSpPr>
        <p:spPr>
          <a:xfrm>
            <a:off y="51150" x="356300"/>
            <a:ext cy="381349" cx="4104899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HORSES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8" name="Shape 228"/>
          <p:cNvSpPr txBox="1"/>
          <p:nvPr/>
        </p:nvSpPr>
        <p:spPr>
          <a:xfrm>
            <a:off y="220475" x="610300"/>
            <a:ext cy="7085874" cx="9015574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algn="l" rtl="0">
              <a:lnSpc>
                <a:spcPct val="119922"/>
              </a:lnSpc>
              <a:spcBef>
                <a:spcPts val="0"/>
              </a:spcBef>
              <a:buNone/>
            </a:pPr>
            <a:r>
              <a:rPr sz="3555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  I would use genetic engineering to remove a gene that is not desirable, such as the gene that causes baldness. 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>
              <a:lnSpc>
                <a:spcPct val="119922"/>
              </a:lnSpc>
              <a:spcBef>
                <a:spcPts val="0"/>
              </a:spcBef>
              <a:buNone/>
            </a:pPr>
            <a:r>
              <a:rPr sz="3555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  I would use genetic engineering to change a gene in my unborn child, such as their hair color or eye color. </a:t>
            </a:r>
          </a:p>
          <a:p>
            <a:pPr algn="l" rtl="0" marR="0" indent="0" mar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t/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marR="0" indent="0" mar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sz="3555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I would use genetic engineering to add a gene to my child that is not human – such as a gene from another organism that could improve sight or running ability.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y="76450" x="572212"/>
            <a:ext cy="854999" cx="9015599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444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 Cows, Sheep, &amp; Pigs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931325" x="508000"/>
            <a:ext cy="3354900" cx="479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116650" x="4741325"/>
            <a:ext cy="3746500" cx="500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3471325" x="1862650"/>
            <a:ext cy="3905250" cx="310089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y="6316475" x="5774950"/>
            <a:ext cy="753524" cx="4020250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222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Products of Selective Breeding (Artificial Selection)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y="142125" x="215750"/>
            <a:ext cy="1243800" cx="9015599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ctr" anchorCtr="0">
            <a:noAutofit/>
          </a:bodyPr>
          <a:lstStyle/>
          <a:p>
            <a:pPr marR="0" indent="0" mar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4888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Hybridization</a:t>
            </a:r>
            <a:r>
              <a:rPr sz="4888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1385925" x="294700"/>
            <a:ext cy="5738100" cx="9455700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Crossing dissimilar individuals to bring together the best traits of both organisms</a:t>
            </a:r>
          </a:p>
          <a:p>
            <a:pPr algn="l" marR="0" indent="0" marL="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sz="3555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Produces </a:t>
            </a:r>
            <a:r>
              <a:rPr u="sng" b="1" sz="3555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hybrids</a:t>
            </a:r>
            <a:r>
              <a:rPr sz="3555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algn="l" marR="0" indent="0" marL="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t/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marR="0" indent="0" marL="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sz="3555"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 Hybrids can be different species crossed together or different types within the same species.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y="356300" x="610300"/>
            <a:ext cy="1243874" cx="9015574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88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Golden Doodle Puggle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08650" x="677325"/>
            <a:ext cy="6011324" cx="384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608650" x="5080000"/>
            <a:ext cy="4370900" cx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>
            <a:off y="6316475" x="5351625"/>
            <a:ext cy="1025150" cx="4358900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111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Designer breeds or mutts?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196150" x="1862650"/>
            <a:ext cy="4423825" cx="643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0" x="1693325"/>
            <a:ext cy="3196149" cx="730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y="356300" x="610300"/>
            <a:ext cy="1243874" cx="9269574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444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 to be confused with hybrid cars..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947325" x="1693325"/>
            <a:ext cy="5185824" cx="687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y="356300" x="610300"/>
            <a:ext cy="1243874" cx="9015574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ctr" anchorCtr="0">
            <a:noAutofit/>
          </a:bodyPr>
          <a:lstStyle/>
          <a:p>
            <a:pPr marR="0" indent="0" mar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88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INBREEDING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1600175" x="486325"/>
            <a:ext cy="5306100" cx="9015599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algn="l" rtl="0" marR="0" indent="0" marL="0">
              <a:lnSpc>
                <a:spcPct val="107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4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Inbreeding</a:t>
            </a:r>
            <a:r>
              <a:rPr sz="4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continued breeding of similar individuals </a:t>
            </a:r>
            <a:br>
              <a:rPr sz="4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4000"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(ex. pure breed dogs)</a:t>
            </a:r>
          </a:p>
          <a:p>
            <a:pPr algn="l" rtl="0" marR="0" indent="0" marL="0">
              <a:lnSpc>
                <a:spcPct val="10781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sz="3555"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Has risks… increases breed’s susceptibility to disease &amp; deformities</a:t>
            </a:r>
          </a:p>
          <a:p>
            <a:pPr algn="l" rtl="0" marR="0" indent="0" marL="0">
              <a:lnSpc>
                <a:spcPct val="10781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t/>
            </a:r>
            <a:endParaRPr sz="3555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marR="0" indent="0" marL="0">
              <a:lnSpc>
                <a:spcPct val="10781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sz="3555"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Golden retrievers - epilepsy</a:t>
            </a:r>
          </a:p>
          <a:p>
            <a:pPr algn="l" rtl="0" marR="0" indent="0" marL="0">
              <a:lnSpc>
                <a:spcPct val="10781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sz="3555"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Dalmations - hereditary deafness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318000" x="7620000"/>
            <a:ext cy="2973900" cx="231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