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36"/>
  </p:notesMasterIdLst>
  <p:sldIdLst>
    <p:sldId id="256" r:id="rId3"/>
    <p:sldId id="257" r:id="rId4"/>
    <p:sldId id="258" r:id="rId5"/>
    <p:sldId id="259" r:id="rId6"/>
    <p:sldId id="260" r:id="rId7"/>
    <p:sldId id="263" r:id="rId8"/>
    <p:sldId id="261" r:id="rId9"/>
    <p:sldId id="262" r:id="rId10"/>
    <p:sldId id="264" r:id="rId11"/>
    <p:sldId id="265" r:id="rId12"/>
    <p:sldId id="266" r:id="rId13"/>
    <p:sldId id="267" r:id="rId14"/>
    <p:sldId id="268" r:id="rId15"/>
    <p:sldId id="269" r:id="rId16"/>
    <p:sldId id="270" r:id="rId17"/>
    <p:sldId id="271" r:id="rId18"/>
    <p:sldId id="272" r:id="rId19"/>
    <p:sldId id="273" r:id="rId20"/>
    <p:sldId id="286" r:id="rId21"/>
    <p:sldId id="274" r:id="rId22"/>
    <p:sldId id="275" r:id="rId23"/>
    <p:sldId id="288" r:id="rId24"/>
    <p:sldId id="276" r:id="rId25"/>
    <p:sldId id="277" r:id="rId26"/>
    <p:sldId id="278" r:id="rId27"/>
    <p:sldId id="279" r:id="rId28"/>
    <p:sldId id="280" r:id="rId29"/>
    <p:sldId id="281" r:id="rId30"/>
    <p:sldId id="282" r:id="rId31"/>
    <p:sldId id="283" r:id="rId32"/>
    <p:sldId id="284" r:id="rId33"/>
    <p:sldId id="285" r:id="rId34"/>
    <p:sldId id="287" r:id="rId35"/>
  </p:sldIdLst>
  <p:sldSz cx="10160000" cy="7620000"/>
  <p:notesSz cx="7620000" cy="10160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400">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116" y="90"/>
      </p:cViewPr>
      <p:guideLst>
        <p:guide orient="horz" pos="2400"/>
        <p:guide pos="32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762000" y="4826000"/>
            <a:ext cx="6096000" cy="45720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9370968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8" name="Shape 3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5" name="Shape 10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0" name="Shape 11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7" name="Shape 11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3" name="Shape 12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1" name="Shape 13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7" name="Shape 13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2" name="Shape 14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7" name="Shape 14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4" name="Shape 15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9" name="Shape 15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 name="Shape 4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7" name="Shape 16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3" name="Shape 17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1" name="Shape 18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7" name="Shape 18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7" name="Shape 19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3" name="Shape 20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0" name="Shape 21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270250" y="762000"/>
            <a:ext cx="508020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5" name="Shape 21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rtl="0">
              <a:spcBef>
                <a:spcPts val="0"/>
              </a:spcBef>
              <a:buNone/>
            </a:pPr>
            <a:endParaRPr sz="1466"/>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0" name="Shape 22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rtl="0">
              <a:spcBef>
                <a:spcPts val="0"/>
              </a:spcBef>
              <a:buNone/>
            </a:pPr>
            <a:endParaRPr sz="1466"/>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6" name="Shape 22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 name="Shape 5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1" name="Shape 23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4" name="Shape 6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0" name="Shape 7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0" name="Shape 9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8" name="Shape 7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4" name="Shape 8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7" name="Shape 9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9"/>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8" name="Footer Placeholder 7"/>
          <p:cNvSpPr>
            <a:spLocks noGrp="1"/>
          </p:cNvSpPr>
          <p:nvPr>
            <p:ph type="ftr" sz="quarter" idx="11"/>
          </p:nvPr>
        </p:nvSpPr>
        <p:spPr/>
        <p:txBody>
          <a:bodyPr/>
          <a:lstStyle/>
          <a:p>
            <a:endParaRPr kumimoji="0" lang="en-US"/>
          </a:p>
        </p:txBody>
      </p:sp>
      <p:sp>
        <p:nvSpPr>
          <p:cNvPr id="7" name="Date Placeholder 6"/>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10/26/2020</a:t>
            </a:fld>
            <a:endParaRPr lang="en-US"/>
          </a:p>
        </p:txBody>
      </p:sp>
      <p:sp>
        <p:nvSpPr>
          <p:cNvPr id="3" name="Text Placeholder 2"/>
          <p:cNvSpPr>
            <a:spLocks noGrp="1"/>
          </p:cNvSpPr>
          <p:nvPr>
            <p:ph type="body" idx="1"/>
          </p:nvPr>
        </p:nvSpPr>
        <p:spPr>
          <a:xfrm>
            <a:off x="508000" y="1555103"/>
            <a:ext cx="4489098" cy="846667"/>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101599" tIns="50799" rIns="101599" bIns="50799" anchor="b">
            <a:noAutofit/>
          </a:bodyPr>
          <a:lstStyle>
            <a:lvl1pPr marL="0" indent="0" algn="l">
              <a:spcBef>
                <a:spcPts val="0"/>
              </a:spcBef>
              <a:buNone/>
              <a:defRPr sz="2900" b="1">
                <a:solidFill>
                  <a:schemeClr val="tx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508000" y="2446551"/>
            <a:ext cx="4487333" cy="434848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5166431" y="2446551"/>
            <a:ext cx="4487333" cy="434848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508000" y="172720"/>
            <a:ext cx="9144000" cy="1270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5164667" y="1555103"/>
            <a:ext cx="4489098" cy="846667"/>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101599" tIns="50799" rIns="101599" bIns="50799" anchor="b">
            <a:noAutofit/>
          </a:bodyPr>
          <a:lstStyle>
            <a:lvl1pPr marL="0" indent="0" algn="l">
              <a:spcBef>
                <a:spcPts val="0"/>
              </a:spcBef>
              <a:buNone/>
              <a:defRPr sz="2900" b="1" baseline="0">
                <a:solidFill>
                  <a:schemeClr val="tx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smtClean="0"/>
              <a:t>Click to edit Master text styles</a:t>
            </a:r>
          </a:p>
        </p:txBody>
      </p:sp>
      <p:cxnSp>
        <p:nvCxnSpPr>
          <p:cNvPr id="10" name="Straight Connector 9"/>
          <p:cNvCxnSpPr/>
          <p:nvPr/>
        </p:nvCxnSpPr>
        <p:spPr>
          <a:xfrm>
            <a:off x="625494" y="2422466"/>
            <a:ext cx="4165600" cy="1764"/>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283200" y="2422466"/>
            <a:ext cx="4165600" cy="1764"/>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10/26/2020</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10/26/2020</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508000" y="508000"/>
            <a:ext cx="6942667" cy="6350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7535333" y="1778000"/>
            <a:ext cx="2204720" cy="4148667"/>
          </a:xfrm>
        </p:spPr>
        <p:txBody>
          <a:bodyPr tIns="50799" bIns="50799" anchor="t" anchorCtr="0"/>
          <a:lstStyle>
            <a:lvl1pPr marL="0" indent="0">
              <a:lnSpc>
                <a:spcPct val="125000"/>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7535334" y="508000"/>
            <a:ext cx="2201333" cy="1185333"/>
          </a:xfrm>
        </p:spPr>
        <p:txBody>
          <a:bodyPr lIns="101599" tIns="101599" anchor="b" anchorCtr="0"/>
          <a:lstStyle>
            <a:lvl1pPr algn="l">
              <a:buNone/>
              <a:defRPr sz="2000" b="1" spc="-56"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10/26/2020</a:t>
            </a:fld>
            <a:endParaRPr lang="en-US"/>
          </a:p>
        </p:txBody>
      </p:sp>
      <p:sp>
        <p:nvSpPr>
          <p:cNvPr id="9" name="Slide Number Placeholder 8"/>
          <p:cNvSpPr>
            <a:spLocks noGrp="1"/>
          </p:cNvSpPr>
          <p:nvPr>
            <p:ph type="sldNum" sz="quarter" idx="15"/>
          </p:nvPr>
        </p:nvSpPr>
        <p:spPr/>
        <p:txBody>
          <a:bodyPr/>
          <a:lstStyle/>
          <a:p>
            <a:fld id="{D2E57653-3E58-4892-A7ED-712530ACC680}" type="slidenum">
              <a:rPr kumimoji="0" lang="en-US" smtClean="0"/>
              <a:pPr eaLnBrk="1" latinLnBrk="0" hangingPunct="1"/>
              <a:t>‹#›</a:t>
            </a:fld>
            <a:endParaRPr kumimoji="0" lang="en-US"/>
          </a:p>
        </p:txBody>
      </p:sp>
      <p:sp>
        <p:nvSpPr>
          <p:cNvPr id="10" name="Footer Placeholder 9"/>
          <p:cNvSpPr>
            <a:spLocks noGrp="1"/>
          </p:cNvSpPr>
          <p:nvPr>
            <p:ph type="ftr" sz="quarter" idx="16"/>
          </p:nvPr>
        </p:nvSpPr>
        <p:spPr/>
        <p:txBody>
          <a:bodyPr/>
          <a:lstStyle/>
          <a:p>
            <a:endParaRPr kumimoji="0" lang="en-US"/>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0" y="508000"/>
            <a:ext cx="2286000" cy="1185333"/>
          </a:xfrm>
        </p:spPr>
        <p:txBody>
          <a:bodyPr lIns="101599" tIns="101599" anchor="b" anchorCtr="0"/>
          <a:lstStyle>
            <a:lvl1pPr algn="l">
              <a:buNone/>
              <a:defRPr sz="2000" b="1" spc="-56"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08000" y="508000"/>
            <a:ext cx="6688667" cy="6180667"/>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6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7366000" y="1778000"/>
            <a:ext cx="2286000" cy="4910667"/>
          </a:xfrm>
        </p:spPr>
        <p:txBody>
          <a:bodyPr anchor="t" anchorCtr="0"/>
          <a:lstStyle>
            <a:lvl1pPr marL="0" indent="0">
              <a:lnSpc>
                <a:spcPct val="125000"/>
              </a:lnSpc>
              <a:spcAft>
                <a:spcPts val="1111"/>
              </a:spcAft>
              <a:buFontTx/>
              <a:buNone/>
              <a:defRPr sz="1800" b="0">
                <a:solidFill>
                  <a:schemeClr val="tx2"/>
                </a:solidFill>
              </a:defRPr>
            </a:lvl1pPr>
            <a:lvl2pPr>
              <a:defRPr sz="1300"/>
            </a:lvl2pPr>
            <a:lvl3pPr>
              <a:defRPr sz="1100"/>
            </a:lvl3pPr>
            <a:lvl4pPr>
              <a:defRPr sz="1000"/>
            </a:lvl4pPr>
            <a:lvl5pPr>
              <a:defRPr sz="10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10/26/2020</a:t>
            </a:fld>
            <a:endParaRPr lang="en-US"/>
          </a:p>
        </p:txBody>
      </p:sp>
      <p:sp>
        <p:nvSpPr>
          <p:cNvPr id="9" name="Slide Number Placeholder 8"/>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10/26/2020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05154"/>
            <a:ext cx="2286000" cy="650169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8000" y="305154"/>
            <a:ext cx="6688667" cy="650169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10/26/2020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04800" y="304800"/>
            <a:ext cx="9550400" cy="914400"/>
          </a:xfrm>
          <a:prstGeom prst="rect">
            <a:avLst/>
          </a:prstGeom>
          <a:noFill/>
          <a:ln>
            <a:noFill/>
          </a:ln>
        </p:spPr>
        <p:txBody>
          <a:bodyPr lIns="91425" tIns="91425" rIns="91425" bIns="91425" anchor="t" anchorCtr="0"/>
          <a:lstStyle>
            <a:lvl1pPr>
              <a:spcBef>
                <a:spcPts val="0"/>
              </a:spcBef>
              <a:buSzPct val="99224"/>
              <a:defRPr sz="4266"/>
            </a:lvl1pPr>
            <a:lvl2pPr>
              <a:spcBef>
                <a:spcPts val="0"/>
              </a:spcBef>
              <a:buSzPct val="99224"/>
              <a:defRPr sz="4266"/>
            </a:lvl2pPr>
            <a:lvl3pPr>
              <a:spcBef>
                <a:spcPts val="0"/>
              </a:spcBef>
              <a:buSzPct val="99224"/>
              <a:defRPr sz="4266"/>
            </a:lvl3pPr>
            <a:lvl4pPr>
              <a:spcBef>
                <a:spcPts val="0"/>
              </a:spcBef>
              <a:buSzPct val="99224"/>
              <a:defRPr sz="4266"/>
            </a:lvl4pPr>
            <a:lvl5pPr>
              <a:spcBef>
                <a:spcPts val="0"/>
              </a:spcBef>
              <a:buSzPct val="99224"/>
              <a:defRPr sz="4266"/>
            </a:lvl5pPr>
            <a:lvl6pPr>
              <a:spcBef>
                <a:spcPts val="0"/>
              </a:spcBef>
              <a:buSzPct val="99224"/>
              <a:defRPr sz="4266"/>
            </a:lvl6pPr>
            <a:lvl7pPr>
              <a:spcBef>
                <a:spcPts val="0"/>
              </a:spcBef>
              <a:buSzPct val="99224"/>
              <a:defRPr sz="4266"/>
            </a:lvl7pPr>
            <a:lvl8pPr>
              <a:spcBef>
                <a:spcPts val="0"/>
              </a:spcBef>
              <a:buSzPct val="99224"/>
              <a:defRPr sz="4266"/>
            </a:lvl8pPr>
            <a:lvl9pPr>
              <a:spcBef>
                <a:spcPts val="0"/>
              </a:spcBef>
              <a:buSzPct val="99224"/>
              <a:defRPr sz="4266"/>
            </a:lvl9pPr>
          </a:lstStyle>
          <a:p>
            <a:endParaRPr/>
          </a:p>
        </p:txBody>
      </p:sp>
      <p:sp>
        <p:nvSpPr>
          <p:cNvPr id="11" name="Shape 11"/>
          <p:cNvSpPr txBox="1">
            <a:spLocks noGrp="1"/>
          </p:cNvSpPr>
          <p:nvPr>
            <p:ph type="body" idx="1"/>
          </p:nvPr>
        </p:nvSpPr>
        <p:spPr>
          <a:xfrm>
            <a:off x="304800" y="1828800"/>
            <a:ext cx="9550400" cy="5486399"/>
          </a:xfrm>
          <a:prstGeom prst="rect">
            <a:avLst/>
          </a:prstGeom>
          <a:noFill/>
          <a:ln>
            <a:noFill/>
          </a:ln>
        </p:spPr>
        <p:txBody>
          <a:bodyPr lIns="91425" tIns="91425" rIns="91425" bIns="91425" anchor="t" anchorCtr="0"/>
          <a:lstStyle>
            <a:lvl1pPr>
              <a:spcBef>
                <a:spcPts val="0"/>
              </a:spcBef>
              <a:buSzPct val="98765"/>
              <a:defRPr sz="2666"/>
            </a:lvl1pPr>
            <a:lvl2pPr>
              <a:spcBef>
                <a:spcPts val="0"/>
              </a:spcBef>
              <a:buSzPct val="98765"/>
              <a:defRPr sz="2666"/>
            </a:lvl2pPr>
            <a:lvl3pPr>
              <a:spcBef>
                <a:spcPts val="0"/>
              </a:spcBef>
              <a:buSzPct val="98765"/>
              <a:defRPr sz="2666"/>
            </a:lvl3pPr>
            <a:lvl4pPr>
              <a:spcBef>
                <a:spcPts val="0"/>
              </a:spcBef>
              <a:buSzPct val="98765"/>
              <a:defRPr sz="2666"/>
            </a:lvl4pPr>
            <a:lvl5pPr>
              <a:spcBef>
                <a:spcPts val="0"/>
              </a:spcBef>
              <a:buSzPct val="98765"/>
              <a:defRPr sz="2666"/>
            </a:lvl5pPr>
            <a:lvl6pPr>
              <a:spcBef>
                <a:spcPts val="0"/>
              </a:spcBef>
              <a:buSzPct val="98765"/>
              <a:defRPr sz="2666"/>
            </a:lvl6pPr>
            <a:lvl7pPr>
              <a:spcBef>
                <a:spcPts val="0"/>
              </a:spcBef>
              <a:buSzPct val="98765"/>
              <a:defRPr sz="2666"/>
            </a:lvl7pPr>
            <a:lvl8pPr>
              <a:spcBef>
                <a:spcPts val="0"/>
              </a:spcBef>
              <a:buSzPct val="98765"/>
              <a:defRPr sz="2666"/>
            </a:lvl8pPr>
            <a:lvl9pPr>
              <a:spcBef>
                <a:spcPts val="0"/>
              </a:spcBef>
              <a:buSzPct val="98765"/>
              <a:defRPr sz="2666"/>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aption">
    <p:spTree>
      <p:nvGrpSpPr>
        <p:cNvPr id="1" name="Shape 16"/>
        <p:cNvGrpSpPr/>
        <p:nvPr/>
      </p:nvGrpSpPr>
      <p:grpSpPr>
        <a:xfrm>
          <a:off x="0" y="0"/>
          <a:ext cx="0" cy="0"/>
          <a:chOff x="0" y="0"/>
          <a:chExt cx="0" cy="0"/>
        </a:xfrm>
      </p:grpSpPr>
      <p:sp>
        <p:nvSpPr>
          <p:cNvPr id="17" name="Shape 17"/>
          <p:cNvSpPr txBox="1">
            <a:spLocks noGrp="1"/>
          </p:cNvSpPr>
          <p:nvPr>
            <p:ph type="body" idx="1"/>
          </p:nvPr>
        </p:nvSpPr>
        <p:spPr>
          <a:xfrm>
            <a:off x="304800" y="6705600"/>
            <a:ext cx="9550400" cy="609599"/>
          </a:xfrm>
          <a:prstGeom prst="rect">
            <a:avLst/>
          </a:prstGeom>
          <a:noFill/>
          <a:ln>
            <a:noFill/>
          </a:ln>
        </p:spPr>
        <p:txBody>
          <a:bodyPr lIns="91425" tIns="91425" rIns="91425" bIns="91425" anchor="t" anchorCtr="0"/>
          <a:lstStyle>
            <a:lvl1pPr algn="ctr">
              <a:spcBef>
                <a:spcPts val="0"/>
              </a:spcBef>
              <a:buSzPct val="100000"/>
              <a:defRPr sz="3200"/>
            </a:lvl1pPr>
            <a:lvl2pPr algn="ctr">
              <a:spcBef>
                <a:spcPts val="0"/>
              </a:spcBef>
              <a:buSzPct val="100000"/>
              <a:defRPr sz="3200"/>
            </a:lvl2pPr>
            <a:lvl3pPr algn="ctr">
              <a:spcBef>
                <a:spcPts val="0"/>
              </a:spcBef>
              <a:buSzPct val="100000"/>
              <a:defRPr sz="3200"/>
            </a:lvl3pPr>
            <a:lvl4pPr algn="ctr">
              <a:spcBef>
                <a:spcPts val="0"/>
              </a:spcBef>
              <a:buSzPct val="100000"/>
              <a:defRPr sz="3200"/>
            </a:lvl4pPr>
            <a:lvl5pPr algn="ctr">
              <a:spcBef>
                <a:spcPts val="0"/>
              </a:spcBef>
              <a:buSzPct val="100000"/>
              <a:defRPr sz="3200"/>
            </a:lvl5pPr>
            <a:lvl6pPr algn="ctr">
              <a:spcBef>
                <a:spcPts val="0"/>
              </a:spcBef>
              <a:buSzPct val="100000"/>
              <a:defRPr sz="3200"/>
            </a:lvl6pPr>
            <a:lvl7pPr algn="ctr">
              <a:spcBef>
                <a:spcPts val="0"/>
              </a:spcBef>
              <a:buSzPct val="100000"/>
              <a:defRPr sz="3200"/>
            </a:lvl7pPr>
            <a:lvl8pPr algn="ctr">
              <a:spcBef>
                <a:spcPts val="0"/>
              </a:spcBef>
              <a:buSzPct val="100000"/>
              <a:defRPr sz="3200"/>
            </a:lvl8pPr>
            <a:lvl9pPr algn="ctr">
              <a:spcBef>
                <a:spcPts val="0"/>
              </a:spcBef>
              <a:buSzPct val="100000"/>
              <a:defRPr sz="3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0"/>
        <p:cNvGrpSpPr/>
        <p:nvPr/>
      </p:nvGrpSpPr>
      <p:grpSpPr>
        <a:xfrm>
          <a:off x="0" y="0"/>
          <a:ext cx="0" cy="0"/>
          <a:chOff x="0" y="0"/>
          <a:chExt cx="0" cy="0"/>
        </a:xfrm>
      </p:grpSpPr>
      <p:sp>
        <p:nvSpPr>
          <p:cNvPr id="21" name="Shape 21"/>
          <p:cNvSpPr txBox="1">
            <a:spLocks noGrp="1"/>
          </p:cNvSpPr>
          <p:nvPr>
            <p:ph type="ctrTitle"/>
          </p:nvPr>
        </p:nvSpPr>
        <p:spPr>
          <a:xfrm>
            <a:off x="914400" y="3048000"/>
            <a:ext cx="8331300" cy="1219199"/>
          </a:xfrm>
          <a:prstGeom prst="rect">
            <a:avLst/>
          </a:prstGeom>
          <a:noFill/>
          <a:ln>
            <a:noFill/>
          </a:ln>
        </p:spPr>
        <p:txBody>
          <a:bodyPr lIns="91425" tIns="91425" rIns="91425" bIns="91425" anchor="t" anchorCtr="0"/>
          <a:lstStyle>
            <a:lvl1pPr algn="ctr" rtl="0">
              <a:spcBef>
                <a:spcPts val="0"/>
              </a:spcBef>
              <a:buSzPct val="100000"/>
              <a:defRPr sz="4800"/>
            </a:lvl1pPr>
            <a:lvl2pPr algn="ctr" rtl="0">
              <a:spcBef>
                <a:spcPts val="0"/>
              </a:spcBef>
              <a:buSzPct val="100000"/>
              <a:defRPr sz="4800"/>
            </a:lvl2pPr>
            <a:lvl3pPr algn="ctr" rtl="0">
              <a:spcBef>
                <a:spcPts val="0"/>
              </a:spcBef>
              <a:buSzPct val="100000"/>
              <a:defRPr sz="4800"/>
            </a:lvl3pPr>
            <a:lvl4pPr algn="ctr" rtl="0">
              <a:spcBef>
                <a:spcPts val="0"/>
              </a:spcBef>
              <a:buSzPct val="100000"/>
              <a:defRPr sz="4800"/>
            </a:lvl4pPr>
            <a:lvl5pPr algn="ctr" rtl="0">
              <a:spcBef>
                <a:spcPts val="0"/>
              </a:spcBef>
              <a:buSzPct val="100000"/>
              <a:defRPr sz="4800"/>
            </a:lvl5pPr>
            <a:lvl6pPr algn="ctr" rtl="0">
              <a:spcBef>
                <a:spcPts val="0"/>
              </a:spcBef>
              <a:buSzPct val="100000"/>
              <a:defRPr sz="4800"/>
            </a:lvl6pPr>
            <a:lvl7pPr algn="ctr" rtl="0">
              <a:spcBef>
                <a:spcPts val="0"/>
              </a:spcBef>
              <a:buSzPct val="100000"/>
              <a:defRPr sz="4800"/>
            </a:lvl7pPr>
            <a:lvl8pPr algn="ctr" rtl="0">
              <a:spcBef>
                <a:spcPts val="0"/>
              </a:spcBef>
              <a:buSzPct val="100000"/>
              <a:defRPr sz="4800"/>
            </a:lvl8pPr>
            <a:lvl9pPr algn="ctr" rtl="0">
              <a:spcBef>
                <a:spcPts val="0"/>
              </a:spcBef>
              <a:buSzPct val="100000"/>
              <a:defRPr sz="4800"/>
            </a:lvl9pPr>
          </a:lstStyle>
          <a:p>
            <a:endParaRPr/>
          </a:p>
        </p:txBody>
      </p:sp>
      <p:sp>
        <p:nvSpPr>
          <p:cNvPr id="22" name="Shape 22"/>
          <p:cNvSpPr txBox="1">
            <a:spLocks noGrp="1"/>
          </p:cNvSpPr>
          <p:nvPr>
            <p:ph type="subTitle" idx="1"/>
          </p:nvPr>
        </p:nvSpPr>
        <p:spPr>
          <a:xfrm>
            <a:off x="1828800" y="4572000"/>
            <a:ext cx="6502500" cy="914400"/>
          </a:xfrm>
          <a:prstGeom prst="rect">
            <a:avLst/>
          </a:prstGeom>
          <a:noFill/>
          <a:ln>
            <a:noFill/>
          </a:ln>
        </p:spPr>
        <p:txBody>
          <a:bodyPr lIns="91425" tIns="91425" rIns="91425" bIns="91425" anchor="t" anchorCtr="0"/>
          <a:lstStyle>
            <a:lvl1pPr algn="ctr" rtl="0">
              <a:spcBef>
                <a:spcPts val="0"/>
              </a:spcBef>
              <a:buSzPct val="100000"/>
              <a:defRPr sz="3200"/>
            </a:lvl1pPr>
            <a:lvl2pPr algn="ctr" rtl="0">
              <a:spcBef>
                <a:spcPts val="0"/>
              </a:spcBef>
              <a:buSzPct val="100000"/>
              <a:defRPr sz="3200"/>
            </a:lvl2pPr>
            <a:lvl3pPr algn="ctr" rtl="0">
              <a:spcBef>
                <a:spcPts val="0"/>
              </a:spcBef>
              <a:buSzPct val="100000"/>
              <a:defRPr sz="3200"/>
            </a:lvl3pPr>
            <a:lvl4pPr algn="ctr" rtl="0">
              <a:spcBef>
                <a:spcPts val="0"/>
              </a:spcBef>
              <a:buSzPct val="100000"/>
              <a:defRPr sz="3200"/>
            </a:lvl4pPr>
            <a:lvl5pPr algn="ctr" rtl="0">
              <a:spcBef>
                <a:spcPts val="0"/>
              </a:spcBef>
              <a:buSzPct val="100000"/>
              <a:defRPr sz="3200"/>
            </a:lvl5pPr>
            <a:lvl6pPr algn="ctr" rtl="0">
              <a:spcBef>
                <a:spcPts val="0"/>
              </a:spcBef>
              <a:buSzPct val="100000"/>
              <a:defRPr sz="3200"/>
            </a:lvl6pPr>
            <a:lvl7pPr algn="ctr" rtl="0">
              <a:spcBef>
                <a:spcPts val="0"/>
              </a:spcBef>
              <a:buSzPct val="100000"/>
              <a:defRPr sz="3200"/>
            </a:lvl7pPr>
            <a:lvl8pPr algn="ctr" rtl="0">
              <a:spcBef>
                <a:spcPts val="0"/>
              </a:spcBef>
              <a:buSzPct val="100000"/>
              <a:defRPr sz="3200"/>
            </a:lvl8pPr>
            <a:lvl9pPr algn="ctr" rtl="0">
              <a:spcBef>
                <a:spcPts val="0"/>
              </a:spcBef>
              <a:buSzPct val="100000"/>
              <a:defRPr sz="3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04800" y="304800"/>
            <a:ext cx="9550500" cy="914400"/>
          </a:xfrm>
          <a:prstGeom prst="rect">
            <a:avLst/>
          </a:prstGeom>
          <a:noFill/>
          <a:ln>
            <a:noFill/>
          </a:ln>
        </p:spPr>
        <p:txBody>
          <a:bodyPr lIns="91425" tIns="91425" rIns="91425" bIns="91425" anchor="t" anchorCtr="0"/>
          <a:lstStyle>
            <a:lvl1pPr rtl="0">
              <a:spcBef>
                <a:spcPts val="0"/>
              </a:spcBef>
              <a:buSzPct val="99224"/>
              <a:defRPr sz="4266"/>
            </a:lvl1pPr>
            <a:lvl2pPr rtl="0">
              <a:spcBef>
                <a:spcPts val="0"/>
              </a:spcBef>
              <a:buSzPct val="99224"/>
              <a:defRPr sz="4266"/>
            </a:lvl2pPr>
            <a:lvl3pPr rtl="0">
              <a:spcBef>
                <a:spcPts val="0"/>
              </a:spcBef>
              <a:buSzPct val="99224"/>
              <a:defRPr sz="4266"/>
            </a:lvl3pPr>
            <a:lvl4pPr rtl="0">
              <a:spcBef>
                <a:spcPts val="0"/>
              </a:spcBef>
              <a:buSzPct val="99224"/>
              <a:defRPr sz="4266"/>
            </a:lvl4pPr>
            <a:lvl5pPr rtl="0">
              <a:spcBef>
                <a:spcPts val="0"/>
              </a:spcBef>
              <a:buSzPct val="99224"/>
              <a:defRPr sz="4266"/>
            </a:lvl5pPr>
            <a:lvl6pPr rtl="0">
              <a:spcBef>
                <a:spcPts val="0"/>
              </a:spcBef>
              <a:buSzPct val="99224"/>
              <a:defRPr sz="4266"/>
            </a:lvl6pPr>
            <a:lvl7pPr rtl="0">
              <a:spcBef>
                <a:spcPts val="0"/>
              </a:spcBef>
              <a:buSzPct val="99224"/>
              <a:defRPr sz="4266"/>
            </a:lvl7pPr>
            <a:lvl8pPr rtl="0">
              <a:spcBef>
                <a:spcPts val="0"/>
              </a:spcBef>
              <a:buSzPct val="99224"/>
              <a:defRPr sz="4266"/>
            </a:lvl8pPr>
            <a:lvl9pPr rtl="0">
              <a:spcBef>
                <a:spcPts val="0"/>
              </a:spcBef>
              <a:buSzPct val="99224"/>
              <a:defRPr sz="4266"/>
            </a:lvl9pPr>
          </a:lstStyle>
          <a:p>
            <a:endParaRPr/>
          </a:p>
        </p:txBody>
      </p:sp>
      <p:sp>
        <p:nvSpPr>
          <p:cNvPr id="25" name="Shape 25"/>
          <p:cNvSpPr txBox="1">
            <a:spLocks noGrp="1"/>
          </p:cNvSpPr>
          <p:nvPr>
            <p:ph type="body" idx="1"/>
          </p:nvPr>
        </p:nvSpPr>
        <p:spPr>
          <a:xfrm>
            <a:off x="304800" y="1828800"/>
            <a:ext cx="9550500" cy="5486399"/>
          </a:xfrm>
          <a:prstGeom prst="rect">
            <a:avLst/>
          </a:prstGeom>
          <a:noFill/>
          <a:ln>
            <a:noFill/>
          </a:ln>
        </p:spPr>
        <p:txBody>
          <a:bodyPr lIns="91425" tIns="91425" rIns="91425" bIns="91425" anchor="t" anchorCtr="0"/>
          <a:lstStyle>
            <a:lvl1pPr rtl="0">
              <a:spcBef>
                <a:spcPts val="0"/>
              </a:spcBef>
              <a:buSzPct val="98765"/>
              <a:defRPr sz="2666"/>
            </a:lvl1pPr>
            <a:lvl2pPr rtl="0">
              <a:spcBef>
                <a:spcPts val="0"/>
              </a:spcBef>
              <a:buSzPct val="98765"/>
              <a:defRPr sz="2666"/>
            </a:lvl2pPr>
            <a:lvl3pPr rtl="0">
              <a:spcBef>
                <a:spcPts val="0"/>
              </a:spcBef>
              <a:buSzPct val="98765"/>
              <a:defRPr sz="2666"/>
            </a:lvl3pPr>
            <a:lvl4pPr rtl="0">
              <a:spcBef>
                <a:spcPts val="0"/>
              </a:spcBef>
              <a:buSzPct val="98765"/>
              <a:defRPr sz="2666"/>
            </a:lvl4pPr>
            <a:lvl5pPr rtl="0">
              <a:spcBef>
                <a:spcPts val="0"/>
              </a:spcBef>
              <a:buSzPct val="98765"/>
              <a:defRPr sz="2666"/>
            </a:lvl5pPr>
            <a:lvl6pPr rtl="0">
              <a:spcBef>
                <a:spcPts val="0"/>
              </a:spcBef>
              <a:buSzPct val="98765"/>
              <a:defRPr sz="2666"/>
            </a:lvl6pPr>
            <a:lvl7pPr rtl="0">
              <a:spcBef>
                <a:spcPts val="0"/>
              </a:spcBef>
              <a:buSzPct val="98765"/>
              <a:defRPr sz="2666"/>
            </a:lvl7pPr>
            <a:lvl8pPr rtl="0">
              <a:spcBef>
                <a:spcPts val="0"/>
              </a:spcBef>
              <a:buSzPct val="98765"/>
              <a:defRPr sz="2666"/>
            </a:lvl8pPr>
            <a:lvl9pPr rtl="0">
              <a:spcBef>
                <a:spcPts val="0"/>
              </a:spcBef>
              <a:buSzPct val="98765"/>
              <a:defRPr sz="2666"/>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4800"/>
            <a:ext cx="9550500" cy="914400"/>
          </a:xfrm>
          <a:prstGeom prst="rect">
            <a:avLst/>
          </a:prstGeom>
          <a:noFill/>
          <a:ln>
            <a:noFill/>
          </a:ln>
        </p:spPr>
        <p:txBody>
          <a:bodyPr lIns="91425" tIns="91425" rIns="91425" bIns="91425" anchor="t" anchorCtr="0"/>
          <a:lstStyle>
            <a:lvl1pPr rtl="0">
              <a:spcBef>
                <a:spcPts val="0"/>
              </a:spcBef>
              <a:buSzPct val="99224"/>
              <a:defRPr sz="4266"/>
            </a:lvl1pPr>
            <a:lvl2pPr rtl="0">
              <a:spcBef>
                <a:spcPts val="0"/>
              </a:spcBef>
              <a:buSzPct val="99224"/>
              <a:defRPr sz="4266"/>
            </a:lvl2pPr>
            <a:lvl3pPr rtl="0">
              <a:spcBef>
                <a:spcPts val="0"/>
              </a:spcBef>
              <a:buSzPct val="99224"/>
              <a:defRPr sz="4266"/>
            </a:lvl3pPr>
            <a:lvl4pPr rtl="0">
              <a:spcBef>
                <a:spcPts val="0"/>
              </a:spcBef>
              <a:buSzPct val="99224"/>
              <a:defRPr sz="4266"/>
            </a:lvl4pPr>
            <a:lvl5pPr rtl="0">
              <a:spcBef>
                <a:spcPts val="0"/>
              </a:spcBef>
              <a:buSzPct val="99224"/>
              <a:defRPr sz="4266"/>
            </a:lvl5pPr>
            <a:lvl6pPr rtl="0">
              <a:spcBef>
                <a:spcPts val="0"/>
              </a:spcBef>
              <a:buSzPct val="99224"/>
              <a:defRPr sz="4266"/>
            </a:lvl6pPr>
            <a:lvl7pPr rtl="0">
              <a:spcBef>
                <a:spcPts val="0"/>
              </a:spcBef>
              <a:buSzPct val="99224"/>
              <a:defRPr sz="4266"/>
            </a:lvl7pPr>
            <a:lvl8pPr rtl="0">
              <a:spcBef>
                <a:spcPts val="0"/>
              </a:spcBef>
              <a:buSzPct val="99224"/>
              <a:defRPr sz="4266"/>
            </a:lvl8pPr>
            <a:lvl9pPr rtl="0">
              <a:spcBef>
                <a:spcPts val="0"/>
              </a:spcBef>
              <a:buSzPct val="99224"/>
              <a:defRPr sz="4266"/>
            </a:lvl9pPr>
          </a:lstStyle>
          <a:p>
            <a:endParaRPr/>
          </a:p>
        </p:txBody>
      </p:sp>
      <p:sp>
        <p:nvSpPr>
          <p:cNvPr id="28" name="Shape 28"/>
          <p:cNvSpPr txBox="1">
            <a:spLocks noGrp="1"/>
          </p:cNvSpPr>
          <p:nvPr>
            <p:ph type="body" idx="1"/>
          </p:nvPr>
        </p:nvSpPr>
        <p:spPr>
          <a:xfrm>
            <a:off x="304800" y="1828800"/>
            <a:ext cx="4470300" cy="5486399"/>
          </a:xfrm>
          <a:prstGeom prst="rect">
            <a:avLst/>
          </a:prstGeom>
          <a:noFill/>
          <a:ln>
            <a:noFill/>
          </a:ln>
        </p:spPr>
        <p:txBody>
          <a:bodyPr lIns="91425" tIns="91425" rIns="91425" bIns="91425" anchor="t" anchorCtr="0"/>
          <a:lstStyle>
            <a:lvl1pPr rtl="0">
              <a:spcBef>
                <a:spcPts val="0"/>
              </a:spcBef>
              <a:buSzPct val="98765"/>
              <a:defRPr sz="2666"/>
            </a:lvl1pPr>
            <a:lvl2pPr rtl="0">
              <a:spcBef>
                <a:spcPts val="0"/>
              </a:spcBef>
              <a:buSzPct val="98765"/>
              <a:defRPr sz="2666"/>
            </a:lvl2pPr>
            <a:lvl3pPr rtl="0">
              <a:spcBef>
                <a:spcPts val="0"/>
              </a:spcBef>
              <a:buSzPct val="98765"/>
              <a:defRPr sz="2666"/>
            </a:lvl3pPr>
            <a:lvl4pPr rtl="0">
              <a:spcBef>
                <a:spcPts val="0"/>
              </a:spcBef>
              <a:buSzPct val="98765"/>
              <a:defRPr sz="2666"/>
            </a:lvl4pPr>
            <a:lvl5pPr rtl="0">
              <a:spcBef>
                <a:spcPts val="0"/>
              </a:spcBef>
              <a:buSzPct val="98765"/>
              <a:defRPr sz="2666"/>
            </a:lvl5pPr>
            <a:lvl6pPr rtl="0">
              <a:spcBef>
                <a:spcPts val="0"/>
              </a:spcBef>
              <a:buSzPct val="98765"/>
              <a:defRPr sz="2666"/>
            </a:lvl6pPr>
            <a:lvl7pPr rtl="0">
              <a:spcBef>
                <a:spcPts val="0"/>
              </a:spcBef>
              <a:buSzPct val="98765"/>
              <a:defRPr sz="2666"/>
            </a:lvl7pPr>
            <a:lvl8pPr rtl="0">
              <a:spcBef>
                <a:spcPts val="0"/>
              </a:spcBef>
              <a:buSzPct val="98765"/>
              <a:defRPr sz="2666"/>
            </a:lvl8pPr>
            <a:lvl9pPr rtl="0">
              <a:spcBef>
                <a:spcPts val="0"/>
              </a:spcBef>
              <a:buSzPct val="98765"/>
              <a:defRPr sz="2666"/>
            </a:lvl9pPr>
          </a:lstStyle>
          <a:p>
            <a:endParaRPr/>
          </a:p>
        </p:txBody>
      </p:sp>
      <p:sp>
        <p:nvSpPr>
          <p:cNvPr id="29" name="Shape 29"/>
          <p:cNvSpPr txBox="1">
            <a:spLocks noGrp="1"/>
          </p:cNvSpPr>
          <p:nvPr>
            <p:ph type="body" idx="2"/>
          </p:nvPr>
        </p:nvSpPr>
        <p:spPr>
          <a:xfrm>
            <a:off x="5384800" y="1828800"/>
            <a:ext cx="4470300" cy="5486399"/>
          </a:xfrm>
          <a:prstGeom prst="rect">
            <a:avLst/>
          </a:prstGeom>
          <a:noFill/>
          <a:ln>
            <a:noFill/>
          </a:ln>
        </p:spPr>
        <p:txBody>
          <a:bodyPr lIns="91425" tIns="91425" rIns="91425" bIns="91425" anchor="t" anchorCtr="0"/>
          <a:lstStyle>
            <a:lvl1pPr rtl="0">
              <a:spcBef>
                <a:spcPts val="0"/>
              </a:spcBef>
              <a:buSzPct val="98765"/>
              <a:defRPr sz="2666"/>
            </a:lvl1pPr>
            <a:lvl2pPr rtl="0">
              <a:spcBef>
                <a:spcPts val="0"/>
              </a:spcBef>
              <a:buSzPct val="98765"/>
              <a:defRPr sz="2666"/>
            </a:lvl2pPr>
            <a:lvl3pPr rtl="0">
              <a:spcBef>
                <a:spcPts val="0"/>
              </a:spcBef>
              <a:buSzPct val="98765"/>
              <a:defRPr sz="2666"/>
            </a:lvl3pPr>
            <a:lvl4pPr rtl="0">
              <a:spcBef>
                <a:spcPts val="0"/>
              </a:spcBef>
              <a:buSzPct val="98765"/>
              <a:defRPr sz="2666"/>
            </a:lvl4pPr>
            <a:lvl5pPr rtl="0">
              <a:spcBef>
                <a:spcPts val="0"/>
              </a:spcBef>
              <a:buSzPct val="98765"/>
              <a:defRPr sz="2666"/>
            </a:lvl5pPr>
            <a:lvl6pPr rtl="0">
              <a:spcBef>
                <a:spcPts val="0"/>
              </a:spcBef>
              <a:buSzPct val="98765"/>
              <a:defRPr sz="2666"/>
            </a:lvl6pPr>
            <a:lvl7pPr rtl="0">
              <a:spcBef>
                <a:spcPts val="0"/>
              </a:spcBef>
              <a:buSzPct val="98765"/>
              <a:defRPr sz="2666"/>
            </a:lvl7pPr>
            <a:lvl8pPr rtl="0">
              <a:spcBef>
                <a:spcPts val="0"/>
              </a:spcBef>
              <a:buSzPct val="98765"/>
              <a:defRPr sz="2666"/>
            </a:lvl8pPr>
            <a:lvl9pPr rtl="0">
              <a:spcBef>
                <a:spcPts val="0"/>
              </a:spcBef>
              <a:buSzPct val="98765"/>
              <a:defRPr sz="2666"/>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304800" y="6705600"/>
            <a:ext cx="9550500" cy="609599"/>
          </a:xfrm>
          <a:prstGeom prst="rect">
            <a:avLst/>
          </a:prstGeom>
          <a:noFill/>
          <a:ln>
            <a:noFill/>
          </a:ln>
        </p:spPr>
        <p:txBody>
          <a:bodyPr lIns="91425" tIns="91425" rIns="91425" bIns="91425" anchor="t" anchorCtr="0"/>
          <a:lstStyle>
            <a:lvl1pPr algn="ctr" rtl="0">
              <a:spcBef>
                <a:spcPts val="0"/>
              </a:spcBef>
              <a:buSzPct val="100000"/>
              <a:defRPr sz="3200"/>
            </a:lvl1pPr>
            <a:lvl2pPr algn="ctr" rtl="0">
              <a:spcBef>
                <a:spcPts val="0"/>
              </a:spcBef>
              <a:buSzPct val="100000"/>
              <a:defRPr sz="3200"/>
            </a:lvl2pPr>
            <a:lvl3pPr algn="ctr" rtl="0">
              <a:spcBef>
                <a:spcPts val="0"/>
              </a:spcBef>
              <a:buSzPct val="100000"/>
              <a:defRPr sz="3200"/>
            </a:lvl3pPr>
            <a:lvl4pPr algn="ctr" rtl="0">
              <a:spcBef>
                <a:spcPts val="0"/>
              </a:spcBef>
              <a:buSzPct val="100000"/>
              <a:defRPr sz="3200"/>
            </a:lvl4pPr>
            <a:lvl5pPr algn="ctr" rtl="0">
              <a:spcBef>
                <a:spcPts val="0"/>
              </a:spcBef>
              <a:buSzPct val="100000"/>
              <a:defRPr sz="3200"/>
            </a:lvl5pPr>
            <a:lvl6pPr algn="ctr" rtl="0">
              <a:spcBef>
                <a:spcPts val="0"/>
              </a:spcBef>
              <a:buSzPct val="100000"/>
              <a:defRPr sz="3200"/>
            </a:lvl6pPr>
            <a:lvl7pPr algn="ctr" rtl="0">
              <a:spcBef>
                <a:spcPts val="0"/>
              </a:spcBef>
              <a:buSzPct val="100000"/>
              <a:defRPr sz="3200"/>
            </a:lvl7pPr>
            <a:lvl8pPr algn="ctr" rtl="0">
              <a:spcBef>
                <a:spcPts val="0"/>
              </a:spcBef>
              <a:buSzPct val="100000"/>
              <a:defRPr sz="3200"/>
            </a:lvl8pPr>
            <a:lvl9pPr algn="ctr" rtl="0">
              <a:spcBef>
                <a:spcPts val="0"/>
              </a:spcBef>
              <a:buSzPct val="100000"/>
              <a:defRPr sz="3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508000" y="4110893"/>
            <a:ext cx="9228667" cy="1270000"/>
          </a:xfrm>
        </p:spPr>
        <p:txBody>
          <a:bodyPr>
            <a:noAutofit/>
          </a:bodyPr>
          <a:lstStyle>
            <a:lvl1pPr marL="0" indent="0" algn="ctr">
              <a:buNone/>
              <a:defRPr sz="2400" spc="111" baseline="0">
                <a:solidFill>
                  <a:schemeClr val="tx2"/>
                </a:solidFill>
              </a:defRPr>
            </a:lvl1pPr>
            <a:lvl2pPr marL="507995" indent="0" algn="ctr">
              <a:buNone/>
            </a:lvl2pPr>
            <a:lvl3pPr marL="1015990" indent="0" algn="ctr">
              <a:buNone/>
            </a:lvl3pPr>
            <a:lvl4pPr marL="1523985" indent="0" algn="ctr">
              <a:buNone/>
            </a:lvl4pPr>
            <a:lvl5pPr marL="2031980" indent="0" algn="ctr">
              <a:buNone/>
            </a:lvl5pPr>
            <a:lvl6pPr marL="2539975" indent="0" algn="ctr">
              <a:buNone/>
            </a:lvl6pPr>
            <a:lvl7pPr marL="3047970" indent="0" algn="ctr">
              <a:buNone/>
            </a:lvl7pPr>
            <a:lvl8pPr marL="3555964" indent="0" algn="ctr">
              <a:buNone/>
            </a:lvl8pPr>
            <a:lvl9pPr marL="4063959"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508000" y="1593036"/>
            <a:ext cx="9228667" cy="2201333"/>
          </a:xfrm>
          <a:ln w="6350" cap="rnd">
            <a:noFill/>
          </a:ln>
        </p:spPr>
        <p:txBody>
          <a:bodyPr anchor="b" anchorCtr="0">
            <a:noAutofit/>
          </a:bodyPr>
          <a:lstStyle>
            <a:lvl1pPr algn="ctr">
              <a:defRPr lang="en-US" sz="53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626251" y="3944585"/>
            <a:ext cx="3302000" cy="1764"/>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231749" y="3944585"/>
            <a:ext cx="3302000" cy="1764"/>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5044831" y="3918113"/>
            <a:ext cx="50800" cy="5080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lIns="101599" tIns="50799" rIns="101599" bIns="50799"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10/26/2020</a:t>
            </a:fld>
            <a:endParaRPr lang="en-US"/>
          </a:p>
        </p:txBody>
      </p:sp>
      <p:sp>
        <p:nvSpPr>
          <p:cNvPr id="16" name="Slide Number Placeholder 15"/>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7" name="Footer Placeholder 16"/>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508000" y="1693333"/>
            <a:ext cx="9144000" cy="5080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10/26/2020</a:t>
            </a:fld>
            <a:endParaRPr lang="en-US"/>
          </a:p>
        </p:txBody>
      </p:sp>
      <p:sp>
        <p:nvSpPr>
          <p:cNvPr id="15" name="Slide Number Placeholder 14"/>
          <p:cNvSpPr>
            <a:spLocks noGrp="1"/>
          </p:cNvSpPr>
          <p:nvPr>
            <p:ph type="sldNum" sz="quarter" idx="15"/>
          </p:nvPr>
        </p:nvSpPr>
        <p:spPr/>
        <p:txBody>
          <a:bodyPr/>
          <a:lstStyle>
            <a:lvl1pPr algn="ctr">
              <a:defRPr/>
            </a:lvl1pPr>
          </a:lstStyle>
          <a:p>
            <a:fld id="{D2E57653-3E58-4892-A7ED-712530ACC680}" type="slidenum">
              <a:rPr kumimoji="0" lang="en-US" smtClean="0"/>
              <a:pPr eaLnBrk="1" latinLnBrk="0" hangingPunct="1"/>
              <a:t>‹#›</a:t>
            </a:fld>
            <a:endParaRPr kumimoji="0" lang="en-US"/>
          </a:p>
        </p:txBody>
      </p:sp>
      <p:sp>
        <p:nvSpPr>
          <p:cNvPr id="16" name="Footer Placeholder 15"/>
          <p:cNvSpPr>
            <a:spLocks noGrp="1"/>
          </p:cNvSpPr>
          <p:nvPr>
            <p:ph type="ftr" sz="quarter" idx="16"/>
          </p:nvPr>
        </p:nvSpPr>
        <p:spPr/>
        <p:txBody>
          <a:bodyPr/>
          <a:lstStyle/>
          <a:p>
            <a:endParaRPr kumimoji="0"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10/26/2020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a:xfrm>
            <a:off x="762000" y="3894667"/>
            <a:ext cx="8805333" cy="1524000"/>
          </a:xfrm>
        </p:spPr>
        <p:txBody>
          <a:bodyPr>
            <a:noAutofit/>
          </a:bodyPr>
          <a:lstStyle>
            <a:lvl1pPr algn="l" rtl="0">
              <a:spcBef>
                <a:spcPct val="0"/>
              </a:spcBef>
              <a:buNone/>
              <a:defRPr lang="en-US" sz="53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62000" y="5509849"/>
            <a:ext cx="8805333" cy="1094151"/>
          </a:xfrm>
        </p:spPr>
        <p:txBody>
          <a:bodyPr anchor="t"/>
          <a:lstStyle>
            <a:lvl1pPr marL="0" indent="0">
              <a:buNone/>
              <a:defRPr sz="2200" spc="111" baseline="0">
                <a:solidFill>
                  <a:schemeClr val="tx2"/>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762000" y="5463325"/>
            <a:ext cx="8805333" cy="4779"/>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10/26/2020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508000" y="1693333"/>
            <a:ext cx="4511040" cy="5080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5164667" y="1693333"/>
            <a:ext cx="4511040" cy="5080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508000" y="1608667"/>
            <a:ext cx="9144000" cy="5198181"/>
          </a:xfrm>
          <a:prstGeom prst="rect">
            <a:avLst/>
          </a:prstGeom>
        </p:spPr>
        <p:txBody>
          <a:bodyPr vert="horz" lIns="101599" tIns="50799" rIns="101599" bIns="50799">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6434667" y="6892963"/>
            <a:ext cx="2878667" cy="426720"/>
          </a:xfrm>
          <a:prstGeom prst="rect">
            <a:avLst/>
          </a:prstGeom>
        </p:spPr>
        <p:txBody>
          <a:bodyPr vert="horz" lIns="101599" tIns="50799" rIns="101599" bIns="50799" anchor="ctr" anchorCtr="0"/>
          <a:lstStyle>
            <a:lvl1pPr algn="l" eaLnBrk="1" latinLnBrk="0" hangingPunct="1">
              <a:defRPr kumimoji="0" sz="1300">
                <a:solidFill>
                  <a:schemeClr val="tx2"/>
                </a:solidFill>
              </a:defRPr>
            </a:lvl1pPr>
          </a:lstStyle>
          <a:p>
            <a:pPr eaLnBrk="1" latinLnBrk="0" hangingPunct="1"/>
            <a:fld id="{B41ABA4E-CD72-497B-97AA-7213B3980F60}" type="datetimeFigureOut">
              <a:rPr lang="en-US" smtClean="0"/>
              <a:pPr eaLnBrk="1" latinLnBrk="0" hangingPunct="1"/>
              <a:t>10/26/2020</a:t>
            </a:fld>
            <a:endParaRPr lang="en-US"/>
          </a:p>
        </p:txBody>
      </p:sp>
      <p:sp>
        <p:nvSpPr>
          <p:cNvPr id="10" name="Footer Placeholder 9"/>
          <p:cNvSpPr>
            <a:spLocks noGrp="1"/>
          </p:cNvSpPr>
          <p:nvPr>
            <p:ph type="ftr" sz="quarter" idx="3"/>
          </p:nvPr>
        </p:nvSpPr>
        <p:spPr>
          <a:xfrm>
            <a:off x="2370667" y="6892963"/>
            <a:ext cx="3979333" cy="426720"/>
          </a:xfrm>
          <a:prstGeom prst="rect">
            <a:avLst/>
          </a:prstGeom>
        </p:spPr>
        <p:txBody>
          <a:bodyPr vert="horz" lIns="101599" tIns="50799" rIns="101599" bIns="50799" anchor="ctr" anchorCtr="0"/>
          <a:lstStyle>
            <a:lvl1pPr algn="r" eaLnBrk="1" latinLnBrk="0" hangingPunct="1">
              <a:defRPr kumimoji="0" sz="1300">
                <a:solidFill>
                  <a:schemeClr val="tx2"/>
                </a:solidFill>
              </a:defRPr>
            </a:lvl1pPr>
          </a:lstStyle>
          <a:p>
            <a:endParaRPr kumimoji="0" lang="en-US"/>
          </a:p>
        </p:txBody>
      </p:sp>
      <p:sp>
        <p:nvSpPr>
          <p:cNvPr id="22" name="Slide Number Placeholder 21"/>
          <p:cNvSpPr>
            <a:spLocks noGrp="1"/>
          </p:cNvSpPr>
          <p:nvPr>
            <p:ph type="sldNum" sz="quarter" idx="4"/>
          </p:nvPr>
        </p:nvSpPr>
        <p:spPr>
          <a:xfrm>
            <a:off x="9345084" y="6868368"/>
            <a:ext cx="677333" cy="508000"/>
          </a:xfrm>
          <a:prstGeom prst="rect">
            <a:avLst/>
          </a:prstGeom>
          <a:noFill/>
        </p:spPr>
        <p:txBody>
          <a:bodyPr vert="horz" lIns="0" tIns="0" rIns="0" bIns="0" anchor="ctr" anchorCtr="0">
            <a:noAutofit/>
          </a:bodyPr>
          <a:lstStyle>
            <a:lvl1pPr algn="ctr" eaLnBrk="1" latinLnBrk="0" hangingPunct="1">
              <a:defRPr kumimoji="0" sz="1800" baseline="0">
                <a:solidFill>
                  <a:schemeClr val="tx2"/>
                </a:solidFill>
              </a:defRPr>
            </a:lvl1pPr>
          </a:lstStyle>
          <a:p>
            <a:fld id="{D2E57653-3E58-4892-A7ED-712530ACC680}" type="slidenum">
              <a:rPr kumimoji="0" lang="en-US" smtClean="0"/>
              <a:pPr eaLnBrk="1" latinLnBrk="0" hangingPunct="1"/>
              <a:t>‹#›</a:t>
            </a:fld>
            <a:endParaRPr kumimoji="0" lang="en-US"/>
          </a:p>
        </p:txBody>
      </p:sp>
      <p:sp>
        <p:nvSpPr>
          <p:cNvPr id="5" name="Title Placeholder 4"/>
          <p:cNvSpPr>
            <a:spLocks noGrp="1"/>
          </p:cNvSpPr>
          <p:nvPr>
            <p:ph type="title"/>
          </p:nvPr>
        </p:nvSpPr>
        <p:spPr>
          <a:xfrm>
            <a:off x="508000" y="169333"/>
            <a:ext cx="9144000" cy="1354667"/>
          </a:xfrm>
          <a:prstGeom prst="rect">
            <a:avLst/>
          </a:prstGeom>
          <a:ln w="6350" cap="rnd">
            <a:noFill/>
          </a:ln>
        </p:spPr>
        <p:txBody>
          <a:bodyPr vert="horz" lIns="101599" tIns="50799" rIns="101599" bIns="50799"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rtl="0" eaLnBrk="1" latinLnBrk="0" hangingPunct="1">
        <a:spcBef>
          <a:spcPct val="0"/>
        </a:spcBef>
        <a:buNone/>
        <a:defRPr kumimoji="0" lang="en-US" sz="4700" b="0" kern="1200" spc="-111"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304797" indent="-304797" algn="l" rtl="0" eaLnBrk="1" latinLnBrk="0" hangingPunct="1">
        <a:spcBef>
          <a:spcPts val="667"/>
        </a:spcBef>
        <a:buClr>
          <a:schemeClr val="accent2"/>
        </a:buClr>
        <a:buSzPct val="85000"/>
        <a:buFont typeface="Wingdings 2"/>
        <a:buChar char=""/>
        <a:defRPr kumimoji="0" sz="2900" kern="1200">
          <a:solidFill>
            <a:schemeClr val="tx1"/>
          </a:solidFill>
          <a:latin typeface="+mn-lt"/>
          <a:ea typeface="+mn-ea"/>
          <a:cs typeface="+mn-cs"/>
        </a:defRPr>
      </a:lvl1pPr>
      <a:lvl2pPr marL="711193" indent="-304797" algn="l" rtl="0" eaLnBrk="1" latinLnBrk="0" hangingPunct="1">
        <a:spcBef>
          <a:spcPts val="333"/>
        </a:spcBef>
        <a:buClr>
          <a:schemeClr val="accent2">
            <a:shade val="75000"/>
          </a:schemeClr>
        </a:buClr>
        <a:buSzPct val="85000"/>
        <a:buFont typeface="Wingdings 2"/>
        <a:buChar char=""/>
        <a:defRPr kumimoji="0" sz="2700" kern="1200">
          <a:solidFill>
            <a:schemeClr val="tx2"/>
          </a:solidFill>
          <a:latin typeface="+mn-lt"/>
          <a:ea typeface="+mn-ea"/>
          <a:cs typeface="+mn-cs"/>
        </a:defRPr>
      </a:lvl2pPr>
      <a:lvl3pPr marL="1117589" indent="-253997" algn="l" rtl="0" eaLnBrk="1" latinLnBrk="0" hangingPunct="1">
        <a:spcBef>
          <a:spcPts val="333"/>
        </a:spcBef>
        <a:buClr>
          <a:schemeClr val="accent2">
            <a:shade val="50000"/>
          </a:schemeClr>
        </a:buClr>
        <a:buSzPct val="85000"/>
        <a:buFont typeface="Wingdings 2"/>
        <a:buChar char=""/>
        <a:defRPr kumimoji="0" sz="2300" kern="1200">
          <a:solidFill>
            <a:schemeClr val="tx1"/>
          </a:solidFill>
          <a:latin typeface="+mn-lt"/>
          <a:ea typeface="+mn-ea"/>
          <a:cs typeface="+mn-cs"/>
        </a:defRPr>
      </a:lvl3pPr>
      <a:lvl4pPr marL="1422386" indent="-253997" algn="l" rtl="0" eaLnBrk="1" latinLnBrk="0" hangingPunct="1">
        <a:spcBef>
          <a:spcPts val="333"/>
        </a:spcBef>
        <a:buClr>
          <a:schemeClr val="accent2">
            <a:shade val="75000"/>
          </a:schemeClr>
        </a:buClr>
        <a:buSzPct val="85000"/>
        <a:buFont typeface="Wingdings 2" pitchFamily="18" charset="2"/>
        <a:buChar char=""/>
        <a:defRPr kumimoji="0" sz="2100" kern="1200">
          <a:solidFill>
            <a:schemeClr val="tx1"/>
          </a:solidFill>
          <a:latin typeface="+mn-lt"/>
          <a:ea typeface="+mn-ea"/>
          <a:cs typeface="+mn-cs"/>
        </a:defRPr>
      </a:lvl4pPr>
      <a:lvl5pPr marL="1727183" indent="-253997" algn="l" rtl="0" eaLnBrk="1" latinLnBrk="0" hangingPunct="1">
        <a:spcBef>
          <a:spcPts val="378"/>
        </a:spcBef>
        <a:buClr>
          <a:schemeClr val="accent2">
            <a:shade val="75000"/>
          </a:schemeClr>
        </a:buClr>
        <a:buSzPct val="85000"/>
        <a:buFont typeface="Wingdings 2" pitchFamily="18" charset="2"/>
        <a:buChar char=""/>
        <a:defRPr kumimoji="0" sz="1800" kern="1200">
          <a:solidFill>
            <a:schemeClr val="tx1"/>
          </a:solidFill>
          <a:latin typeface="+mn-lt"/>
          <a:ea typeface="+mn-ea"/>
          <a:cs typeface="+mn-cs"/>
        </a:defRPr>
      </a:lvl5pPr>
      <a:lvl6pPr marL="2031980" indent="-253997" algn="l" rtl="0" eaLnBrk="1" latinLnBrk="0" hangingPunct="1">
        <a:spcBef>
          <a:spcPts val="378"/>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6pPr>
      <a:lvl7pPr marL="2235178" indent="-203198" algn="l" rtl="0" eaLnBrk="1" latinLnBrk="0" hangingPunct="1">
        <a:spcBef>
          <a:spcPts val="378"/>
        </a:spcBef>
        <a:buClr>
          <a:schemeClr val="accent2">
            <a:shade val="75000"/>
          </a:schemeClr>
        </a:buClr>
        <a:buSzPct val="85000"/>
        <a:buFont typeface="Wingdings 2" pitchFamily="18" charset="2"/>
        <a:buChar char="?"/>
        <a:defRPr kumimoji="0" sz="1800" kern="1200" baseline="0">
          <a:solidFill>
            <a:schemeClr val="tx1"/>
          </a:solidFill>
          <a:latin typeface="+mn-lt"/>
          <a:ea typeface="+mn-ea"/>
          <a:cs typeface="+mn-cs"/>
        </a:defRPr>
      </a:lvl7pPr>
      <a:lvl8pPr marL="2539975" indent="-203198" algn="l" rtl="0" eaLnBrk="1" latinLnBrk="0" hangingPunct="1">
        <a:spcBef>
          <a:spcPts val="378"/>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8pPr>
      <a:lvl9pPr marL="2844772" indent="-203198" algn="l" rtl="0" eaLnBrk="1" latinLnBrk="0" hangingPunct="1">
        <a:spcBef>
          <a:spcPts val="378"/>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95" algn="l" rtl="0" eaLnBrk="1" latinLnBrk="0" hangingPunct="1">
        <a:defRPr kumimoji="0" kern="1200">
          <a:solidFill>
            <a:schemeClr val="tx1"/>
          </a:solidFill>
          <a:latin typeface="+mn-lt"/>
          <a:ea typeface="+mn-ea"/>
          <a:cs typeface="+mn-cs"/>
        </a:defRPr>
      </a:lvl2pPr>
      <a:lvl3pPr marL="1015990" algn="l" rtl="0" eaLnBrk="1" latinLnBrk="0" hangingPunct="1">
        <a:defRPr kumimoji="0" kern="1200">
          <a:solidFill>
            <a:schemeClr val="tx1"/>
          </a:solidFill>
          <a:latin typeface="+mn-lt"/>
          <a:ea typeface="+mn-ea"/>
          <a:cs typeface="+mn-cs"/>
        </a:defRPr>
      </a:lvl3pPr>
      <a:lvl4pPr marL="1523985" algn="l" rtl="0" eaLnBrk="1" latinLnBrk="0" hangingPunct="1">
        <a:defRPr kumimoji="0" kern="1200">
          <a:solidFill>
            <a:schemeClr val="tx1"/>
          </a:solidFill>
          <a:latin typeface="+mn-lt"/>
          <a:ea typeface="+mn-ea"/>
          <a:cs typeface="+mn-cs"/>
        </a:defRPr>
      </a:lvl4pPr>
      <a:lvl5pPr marL="2031980" algn="l" rtl="0" eaLnBrk="1" latinLnBrk="0" hangingPunct="1">
        <a:defRPr kumimoji="0" kern="1200">
          <a:solidFill>
            <a:schemeClr val="tx1"/>
          </a:solidFill>
          <a:latin typeface="+mn-lt"/>
          <a:ea typeface="+mn-ea"/>
          <a:cs typeface="+mn-cs"/>
        </a:defRPr>
      </a:lvl5pPr>
      <a:lvl6pPr marL="2539975" algn="l" rtl="0" eaLnBrk="1" latinLnBrk="0" hangingPunct="1">
        <a:defRPr kumimoji="0" kern="1200">
          <a:solidFill>
            <a:schemeClr val="tx1"/>
          </a:solidFill>
          <a:latin typeface="+mn-lt"/>
          <a:ea typeface="+mn-ea"/>
          <a:cs typeface="+mn-cs"/>
        </a:defRPr>
      </a:lvl6pPr>
      <a:lvl7pPr marL="3047970" algn="l" rtl="0" eaLnBrk="1" latinLnBrk="0" hangingPunct="1">
        <a:defRPr kumimoji="0" kern="1200">
          <a:solidFill>
            <a:schemeClr val="tx1"/>
          </a:solidFill>
          <a:latin typeface="+mn-lt"/>
          <a:ea typeface="+mn-ea"/>
          <a:cs typeface="+mn-cs"/>
        </a:defRPr>
      </a:lvl7pPr>
      <a:lvl8pPr marL="3555964" algn="l" rtl="0" eaLnBrk="1" latinLnBrk="0" hangingPunct="1">
        <a:defRPr kumimoji="0" kern="1200">
          <a:solidFill>
            <a:schemeClr val="tx1"/>
          </a:solidFill>
          <a:latin typeface="+mn-lt"/>
          <a:ea typeface="+mn-ea"/>
          <a:cs typeface="+mn-cs"/>
        </a:defRPr>
      </a:lvl8pPr>
      <a:lvl9pPr marL="406395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IDN-QeVhQTc&amp;t=0s&amp;list=PLA_uTkBR5yl0yxZJDg2ZFPGokHDvS73S9&amp;index=23"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qUaFYzFFbBU&amp;list=PLA_uTkBR5yl0yxZJDg2ZFPGokHDvS73S9&amp;index=24&amp;t=0s"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35.jpg"/></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hyperlink" Target="http://learn.genetics.utah.edu/content/tech/cloning/clickandclone/"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hyperlink" Target="https://www.youtube.com/watch?v=N0QZDOcqyO4&amp;list=PLA_uTkBR5yl0yxZJDg2ZFPGokHDvS73S9&amp;t=0s&amp;index=27"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4" name="Shape 34"/>
          <p:cNvSpPr txBox="1">
            <a:spLocks noGrp="1"/>
          </p:cNvSpPr>
          <p:nvPr>
            <p:ph type="subTitle" idx="4294967295"/>
          </p:nvPr>
        </p:nvSpPr>
        <p:spPr>
          <a:xfrm>
            <a:off x="127000" y="914400"/>
            <a:ext cx="4387850" cy="687388"/>
          </a:xfrm>
          <a:prstGeom prst="rect">
            <a:avLst/>
          </a:prstGeom>
          <a:noFill/>
          <a:ln>
            <a:noFill/>
          </a:ln>
        </p:spPr>
        <p:txBody>
          <a:bodyPr lIns="38100" tIns="38100" rIns="38100" bIns="38100" anchor="t" anchorCtr="0">
            <a:noAutofit/>
          </a:bodyPr>
          <a:lstStyle/>
          <a:p>
            <a:pPr marL="0" marR="0" indent="0" algn="ctr">
              <a:lnSpc>
                <a:spcPct val="119921"/>
              </a:lnSpc>
              <a:spcBef>
                <a:spcPts val="0"/>
              </a:spcBef>
              <a:spcAft>
                <a:spcPts val="0"/>
              </a:spcAft>
              <a:buNone/>
            </a:pPr>
            <a:r>
              <a:rPr lang="en-US" sz="3555" dirty="0" smtClean="0">
                <a:solidFill>
                  <a:srgbClr val="000000"/>
                </a:solidFill>
                <a:latin typeface="Arial"/>
                <a:ea typeface="Arial"/>
                <a:cs typeface="Arial"/>
                <a:sym typeface="Arial"/>
              </a:rPr>
              <a:t>Biotechnology and</a:t>
            </a:r>
          </a:p>
          <a:p>
            <a:pPr marL="0" marR="0" indent="0" algn="ctr">
              <a:lnSpc>
                <a:spcPct val="119921"/>
              </a:lnSpc>
              <a:spcBef>
                <a:spcPts val="0"/>
              </a:spcBef>
              <a:spcAft>
                <a:spcPts val="0"/>
              </a:spcAft>
              <a:buNone/>
            </a:pPr>
            <a:r>
              <a:rPr lang="en-US" sz="3555" dirty="0" smtClean="0">
                <a:solidFill>
                  <a:srgbClr val="000000"/>
                </a:solidFill>
                <a:latin typeface="Arial"/>
                <a:ea typeface="Arial"/>
                <a:cs typeface="Arial"/>
                <a:sym typeface="Arial"/>
              </a:rPr>
              <a:t>Genetic Engineering</a:t>
            </a:r>
          </a:p>
          <a:p>
            <a:pPr marL="0" marR="0" indent="0" algn="ctr">
              <a:lnSpc>
                <a:spcPct val="119921"/>
              </a:lnSpc>
              <a:spcBef>
                <a:spcPts val="0"/>
              </a:spcBef>
              <a:spcAft>
                <a:spcPts val="0"/>
              </a:spcAft>
              <a:buNone/>
            </a:pPr>
            <a:endParaRPr lang="en-US" sz="3555" dirty="0">
              <a:solidFill>
                <a:srgbClr val="000000"/>
              </a:solidFill>
              <a:latin typeface="Arial"/>
              <a:ea typeface="Arial"/>
              <a:cs typeface="Arial"/>
              <a:sym typeface="Arial"/>
            </a:endParaRPr>
          </a:p>
          <a:p>
            <a:pPr marL="0" marR="0" indent="0" algn="ctr">
              <a:lnSpc>
                <a:spcPct val="119921"/>
              </a:lnSpc>
              <a:spcBef>
                <a:spcPts val="0"/>
              </a:spcBef>
              <a:spcAft>
                <a:spcPts val="0"/>
              </a:spcAft>
              <a:buNone/>
            </a:pPr>
            <a:endParaRPr lang="en-US" sz="3555" dirty="0" smtClean="0">
              <a:solidFill>
                <a:srgbClr val="000000"/>
              </a:solidFill>
              <a:latin typeface="Arial"/>
              <a:ea typeface="Arial"/>
              <a:cs typeface="Arial"/>
              <a:sym typeface="Arial"/>
            </a:endParaRPr>
          </a:p>
          <a:p>
            <a:pPr marL="0" marR="0" indent="0" algn="ctr">
              <a:lnSpc>
                <a:spcPct val="119921"/>
              </a:lnSpc>
              <a:spcBef>
                <a:spcPts val="0"/>
              </a:spcBef>
              <a:spcAft>
                <a:spcPts val="0"/>
              </a:spcAft>
              <a:buNone/>
            </a:pPr>
            <a:r>
              <a:rPr lang="en-US" sz="3555" dirty="0" smtClean="0">
                <a:solidFill>
                  <a:srgbClr val="000000"/>
                </a:solidFill>
                <a:latin typeface="Arial"/>
                <a:ea typeface="Arial"/>
                <a:cs typeface="Arial"/>
                <a:sym typeface="Arial"/>
                <a:hlinkClick r:id="rId3"/>
              </a:rPr>
              <a:t>The </a:t>
            </a:r>
            <a:r>
              <a:rPr lang="en-US" sz="3555" dirty="0" err="1" smtClean="0">
                <a:solidFill>
                  <a:srgbClr val="000000"/>
                </a:solidFill>
                <a:latin typeface="Arial"/>
                <a:ea typeface="Arial"/>
                <a:cs typeface="Arial"/>
                <a:sym typeface="Arial"/>
                <a:hlinkClick r:id="rId3"/>
              </a:rPr>
              <a:t>Supercow</a:t>
            </a:r>
            <a:r>
              <a:rPr lang="en-US" sz="3555" dirty="0" smtClean="0">
                <a:solidFill>
                  <a:srgbClr val="000000"/>
                </a:solidFill>
                <a:latin typeface="Arial"/>
                <a:ea typeface="Arial"/>
                <a:cs typeface="Arial"/>
                <a:sym typeface="Arial"/>
                <a:hlinkClick r:id="rId3"/>
              </a:rPr>
              <a:t> (A PRIME Example ;)</a:t>
            </a:r>
            <a:endParaRPr lang="en-US" sz="3555" dirty="0">
              <a:solidFill>
                <a:srgbClr val="000000"/>
              </a:solidFill>
              <a:latin typeface="Arial"/>
              <a:ea typeface="Arial"/>
              <a:cs typeface="Arial"/>
              <a:sym typeface="Arial"/>
            </a:endParaRPr>
          </a:p>
        </p:txBody>
      </p:sp>
      <p:pic>
        <p:nvPicPr>
          <p:cNvPr id="35" name="Shape 35"/>
          <p:cNvPicPr preferRelativeResize="0"/>
          <p:nvPr/>
        </p:nvPicPr>
        <p:blipFill>
          <a:blip r:embed="rId4">
            <a:alphaModFix/>
          </a:blip>
          <a:stretch>
            <a:fillRect/>
          </a:stretch>
        </p:blipFill>
        <p:spPr>
          <a:xfrm>
            <a:off x="4673600" y="406400"/>
            <a:ext cx="5143500" cy="6858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body" idx="4294967295"/>
          </p:nvPr>
        </p:nvSpPr>
        <p:spPr>
          <a:xfrm>
            <a:off x="385450" y="433388"/>
            <a:ext cx="9196700" cy="1438275"/>
          </a:xfrm>
          <a:prstGeom prst="rect">
            <a:avLst/>
          </a:prstGeom>
          <a:noFill/>
          <a:ln>
            <a:noFill/>
          </a:ln>
        </p:spPr>
        <p:txBody>
          <a:bodyPr lIns="38100" tIns="38100" rIns="38100" bIns="38100" anchor="t" anchorCtr="0">
            <a:noAutofit/>
          </a:bodyPr>
          <a:lstStyle/>
          <a:p>
            <a:pPr marL="0" marR="0" indent="0" rtl="0">
              <a:lnSpc>
                <a:spcPct val="107812"/>
              </a:lnSpc>
              <a:spcBef>
                <a:spcPts val="635"/>
              </a:spcBef>
              <a:spcAft>
                <a:spcPts val="0"/>
              </a:spcAft>
              <a:buNone/>
            </a:pPr>
            <a:r>
              <a:rPr lang="en-US" sz="3555" dirty="0">
                <a:solidFill>
                  <a:srgbClr val="000000"/>
                </a:solidFill>
                <a:latin typeface="Arial"/>
                <a:ea typeface="Arial"/>
                <a:cs typeface="Arial"/>
                <a:sym typeface="Arial"/>
              </a:rPr>
              <a:t>   </a:t>
            </a:r>
            <a:r>
              <a:rPr lang="en-US" sz="3555" b="1" dirty="0">
                <a:solidFill>
                  <a:schemeClr val="bg1"/>
                </a:solidFill>
                <a:latin typeface="Arial"/>
                <a:ea typeface="Arial"/>
                <a:cs typeface="Arial"/>
                <a:sym typeface="Arial"/>
              </a:rPr>
              <a:t>Mutation</a:t>
            </a:r>
            <a:r>
              <a:rPr lang="en-US" sz="3555" dirty="0">
                <a:solidFill>
                  <a:schemeClr val="bg1"/>
                </a:solidFill>
                <a:latin typeface="Arial"/>
                <a:ea typeface="Arial"/>
                <a:cs typeface="Arial"/>
                <a:sym typeface="Arial"/>
              </a:rPr>
              <a:t> = any change in </a:t>
            </a:r>
            <a:r>
              <a:rPr lang="en-US" sz="3555" dirty="0" smtClean="0">
                <a:solidFill>
                  <a:schemeClr val="bg1"/>
                </a:solidFill>
                <a:latin typeface="Arial"/>
                <a:ea typeface="Arial"/>
                <a:cs typeface="Arial"/>
                <a:sym typeface="Arial"/>
              </a:rPr>
              <a:t>DNA</a:t>
            </a:r>
            <a:r>
              <a:rPr lang="en-US" sz="3555" dirty="0" smtClean="0">
                <a:solidFill>
                  <a:schemeClr val="bg1"/>
                </a:solidFill>
              </a:rPr>
              <a:t>;</a:t>
            </a:r>
          </a:p>
          <a:p>
            <a:pPr marL="0" marR="0" indent="0" rtl="0">
              <a:lnSpc>
                <a:spcPct val="107812"/>
              </a:lnSpc>
              <a:spcBef>
                <a:spcPts val="635"/>
              </a:spcBef>
              <a:spcAft>
                <a:spcPts val="0"/>
              </a:spcAft>
              <a:buNone/>
            </a:pPr>
            <a:r>
              <a:rPr lang="en-US" sz="3555" dirty="0" smtClean="0">
                <a:solidFill>
                  <a:schemeClr val="bg1"/>
                </a:solidFill>
              </a:rPr>
              <a:t>    increases variation</a:t>
            </a:r>
            <a:endParaRPr lang="en-US" sz="3555" dirty="0">
              <a:solidFill>
                <a:schemeClr val="bg1"/>
              </a:solidFill>
            </a:endParaRPr>
          </a:p>
          <a:p>
            <a:pPr marL="0" marR="0" indent="0" algn="l" rtl="0">
              <a:lnSpc>
                <a:spcPct val="107812"/>
              </a:lnSpc>
              <a:spcBef>
                <a:spcPts val="635"/>
              </a:spcBef>
              <a:spcAft>
                <a:spcPts val="0"/>
              </a:spcAft>
              <a:buNone/>
            </a:pPr>
            <a:endParaRPr sz="3555" dirty="0">
              <a:solidFill>
                <a:srgbClr val="000000"/>
              </a:solidFill>
              <a:latin typeface="Arial"/>
              <a:ea typeface="Arial"/>
              <a:cs typeface="Arial"/>
              <a:sym typeface="Arial"/>
            </a:endParaRPr>
          </a:p>
        </p:txBody>
      </p:sp>
      <p:pic>
        <p:nvPicPr>
          <p:cNvPr id="100" name="Shape 100"/>
          <p:cNvPicPr preferRelativeResize="0"/>
          <p:nvPr/>
        </p:nvPicPr>
        <p:blipFill>
          <a:blip r:embed="rId3">
            <a:alphaModFix/>
          </a:blip>
          <a:stretch>
            <a:fillRect/>
          </a:stretch>
        </p:blipFill>
        <p:spPr>
          <a:xfrm>
            <a:off x="736600" y="1722583"/>
            <a:ext cx="3100900" cy="4317999"/>
          </a:xfrm>
          <a:prstGeom prst="rect">
            <a:avLst/>
          </a:prstGeom>
          <a:noFill/>
          <a:ln>
            <a:noFill/>
          </a:ln>
        </p:spPr>
      </p:pic>
      <p:sp>
        <p:nvSpPr>
          <p:cNvPr id="101" name="Shape 101"/>
          <p:cNvSpPr txBox="1"/>
          <p:nvPr/>
        </p:nvSpPr>
        <p:spPr>
          <a:xfrm>
            <a:off x="385450" y="6019800"/>
            <a:ext cx="9389099" cy="772499"/>
          </a:xfrm>
          <a:prstGeom prst="rect">
            <a:avLst/>
          </a:prstGeom>
          <a:noFill/>
          <a:ln>
            <a:noFill/>
          </a:ln>
        </p:spPr>
        <p:txBody>
          <a:bodyPr lIns="38100" tIns="38100" rIns="38100" bIns="38100" anchor="t" anchorCtr="0">
            <a:noAutofit/>
          </a:bodyPr>
          <a:lstStyle/>
          <a:p>
            <a:pPr marL="0" marR="0" indent="0" algn="l" rtl="0">
              <a:lnSpc>
                <a:spcPct val="120139"/>
              </a:lnSpc>
              <a:spcBef>
                <a:spcPts val="0"/>
              </a:spcBef>
              <a:spcAft>
                <a:spcPts val="0"/>
              </a:spcAft>
              <a:buNone/>
            </a:pPr>
            <a:r>
              <a:rPr lang="en-US" sz="2000" dirty="0">
                <a:solidFill>
                  <a:schemeClr val="tx1"/>
                </a:solidFill>
                <a:latin typeface="Arial"/>
                <a:ea typeface="Arial"/>
                <a:cs typeface="Arial"/>
                <a:sym typeface="Arial"/>
              </a:rPr>
              <a:t>Mutations can happen randomly, as in this Scottish fold cat. Cat enthusiasts bred these cats from a single cat with a mutation for the ears. </a:t>
            </a:r>
          </a:p>
        </p:txBody>
      </p:sp>
      <p:sp>
        <p:nvSpPr>
          <p:cNvPr id="2" name="TextBox 1"/>
          <p:cNvSpPr txBox="1"/>
          <p:nvPr/>
        </p:nvSpPr>
        <p:spPr>
          <a:xfrm>
            <a:off x="4622800" y="1402228"/>
            <a:ext cx="4849041" cy="1323439"/>
          </a:xfrm>
          <a:prstGeom prst="rect">
            <a:avLst/>
          </a:prstGeom>
          <a:noFill/>
        </p:spPr>
        <p:txBody>
          <a:bodyPr wrap="square" rtlCol="0">
            <a:spAutoFit/>
          </a:bodyPr>
          <a:lstStyle/>
          <a:p>
            <a:pPr algn="ctr"/>
            <a:r>
              <a:rPr lang="en-US" sz="2000" b="1" dirty="0" smtClean="0">
                <a:solidFill>
                  <a:schemeClr val="tx1"/>
                </a:solidFill>
              </a:rPr>
              <a:t>REMEMBER KIDS, VARIATION IS GOOD BECAUSE IT ENSURES WE WON’T ALL BE KILLED OFF IN A ZOMBIE APOCALYPSE.</a:t>
            </a:r>
            <a:endParaRPr lang="en-US" sz="2000" b="1" dirty="0">
              <a:solidFill>
                <a:schemeClr val="tx1"/>
              </a:solidFill>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3345" y="2658975"/>
            <a:ext cx="5227949" cy="33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400" y="311800"/>
            <a:ext cx="9727025" cy="7170000"/>
          </a:xfrm>
          <a:prstGeom prst="rect">
            <a:avLst/>
          </a:prstGeom>
        </p:spPr>
        <p:txBody>
          <a:bodyPr lIns="38100" tIns="38100" rIns="38100" bIns="38100" anchor="t" anchorCtr="0">
            <a:noAutofit/>
          </a:bodyPr>
          <a:lstStyle/>
          <a:p>
            <a:pPr rtl="0">
              <a:lnSpc>
                <a:spcPct val="100000"/>
              </a:lnSpc>
              <a:spcBef>
                <a:spcPts val="0"/>
              </a:spcBef>
              <a:buNone/>
            </a:pPr>
            <a:r>
              <a:rPr lang="en-US" sz="3733" dirty="0">
                <a:solidFill>
                  <a:srgbClr val="000000"/>
                </a:solidFill>
                <a:latin typeface="Arial"/>
                <a:ea typeface="Arial"/>
                <a:cs typeface="Arial"/>
                <a:sym typeface="Arial"/>
              </a:rPr>
              <a:t>1.  Dogs and other domestic animals were produced through many years of  _______   breeding.</a:t>
            </a:r>
          </a:p>
          <a:p>
            <a:pPr rtl="0">
              <a:lnSpc>
                <a:spcPct val="100000"/>
              </a:lnSpc>
              <a:spcBef>
                <a:spcPts val="0"/>
              </a:spcBef>
              <a:buNone/>
            </a:pPr>
            <a:r>
              <a:rPr lang="en-US" sz="3733" dirty="0" smtClean="0">
                <a:solidFill>
                  <a:srgbClr val="000000"/>
                </a:solidFill>
                <a:latin typeface="Arial"/>
                <a:ea typeface="Arial"/>
                <a:cs typeface="Arial"/>
                <a:sym typeface="Arial"/>
              </a:rPr>
              <a:t>2</a:t>
            </a:r>
            <a:r>
              <a:rPr lang="en-US" sz="3733" dirty="0">
                <a:solidFill>
                  <a:srgbClr val="000000"/>
                </a:solidFill>
                <a:latin typeface="Arial"/>
                <a:ea typeface="Arial"/>
                <a:cs typeface="Arial"/>
                <a:sym typeface="Arial"/>
              </a:rPr>
              <a:t>.  Two dissimilar organisms crossed together is called  ___________________</a:t>
            </a:r>
          </a:p>
          <a:p>
            <a:pPr rtl="0">
              <a:lnSpc>
                <a:spcPct val="100000"/>
              </a:lnSpc>
              <a:spcBef>
                <a:spcPts val="0"/>
              </a:spcBef>
              <a:buNone/>
            </a:pPr>
            <a:r>
              <a:rPr lang="en-US" sz="3733" dirty="0" smtClean="0">
                <a:solidFill>
                  <a:srgbClr val="000000"/>
                </a:solidFill>
                <a:latin typeface="Arial"/>
                <a:ea typeface="Arial"/>
                <a:cs typeface="Arial"/>
                <a:sym typeface="Arial"/>
              </a:rPr>
              <a:t>3</a:t>
            </a:r>
            <a:r>
              <a:rPr lang="en-US" sz="3733" dirty="0">
                <a:solidFill>
                  <a:srgbClr val="000000"/>
                </a:solidFill>
                <a:latin typeface="Arial"/>
                <a:ea typeface="Arial"/>
                <a:cs typeface="Arial"/>
                <a:sym typeface="Arial"/>
              </a:rPr>
              <a:t>.  Purebred dogs can sometimes have poor health due to __________</a:t>
            </a:r>
          </a:p>
          <a:p>
            <a:pPr rtl="0">
              <a:lnSpc>
                <a:spcPct val="100000"/>
              </a:lnSpc>
              <a:spcBef>
                <a:spcPts val="0"/>
              </a:spcBef>
              <a:buNone/>
            </a:pPr>
            <a:r>
              <a:rPr lang="en-US" sz="3733" dirty="0" smtClean="0">
                <a:solidFill>
                  <a:srgbClr val="000000"/>
                </a:solidFill>
                <a:latin typeface="Arial"/>
                <a:ea typeface="Arial"/>
                <a:cs typeface="Arial"/>
                <a:sym typeface="Arial"/>
              </a:rPr>
              <a:t>4</a:t>
            </a:r>
            <a:r>
              <a:rPr lang="en-US" sz="3733" dirty="0">
                <a:solidFill>
                  <a:srgbClr val="000000"/>
                </a:solidFill>
                <a:latin typeface="Arial"/>
                <a:ea typeface="Arial"/>
                <a:cs typeface="Arial"/>
                <a:sym typeface="Arial"/>
              </a:rPr>
              <a:t>.  Any change in DNA is a ________</a:t>
            </a:r>
          </a:p>
          <a:p>
            <a:pPr rtl="0">
              <a:lnSpc>
                <a:spcPct val="100000"/>
              </a:lnSpc>
              <a:spcBef>
                <a:spcPts val="0"/>
              </a:spcBef>
              <a:buNone/>
            </a:pPr>
            <a:r>
              <a:rPr lang="en-US" sz="3733" dirty="0">
                <a:solidFill>
                  <a:srgbClr val="000000"/>
                </a:solidFill>
                <a:latin typeface="Arial"/>
                <a:ea typeface="Arial"/>
                <a:cs typeface="Arial"/>
                <a:sym typeface="Arial"/>
              </a:rPr>
              <a:t>5.  Designer dogs, such as the </a:t>
            </a:r>
            <a:r>
              <a:rPr lang="en-US" sz="3733" dirty="0" err="1">
                <a:solidFill>
                  <a:srgbClr val="000000"/>
                </a:solidFill>
                <a:latin typeface="Arial"/>
                <a:ea typeface="Arial"/>
                <a:cs typeface="Arial"/>
                <a:sym typeface="Arial"/>
              </a:rPr>
              <a:t>puggle</a:t>
            </a:r>
            <a:r>
              <a:rPr lang="en-US" sz="3733" dirty="0">
                <a:solidFill>
                  <a:srgbClr val="000000"/>
                </a:solidFill>
                <a:latin typeface="Arial"/>
                <a:ea typeface="Arial"/>
                <a:cs typeface="Arial"/>
                <a:sym typeface="Arial"/>
              </a:rPr>
              <a:t> are also called _______________</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idx="4294967295"/>
          </p:nvPr>
        </p:nvSpPr>
        <p:spPr>
          <a:xfrm>
            <a:off x="0" y="468313"/>
            <a:ext cx="9015413" cy="985837"/>
          </a:xfrm>
          <a:prstGeom prst="rect">
            <a:avLst/>
          </a:prstGeom>
          <a:noFill/>
          <a:ln>
            <a:noFill/>
          </a:ln>
        </p:spPr>
        <p:txBody>
          <a:bodyPr lIns="38100" tIns="38100" rIns="38100" bIns="38100" anchor="ctr" anchorCtr="0">
            <a:noAutofit/>
          </a:bodyPr>
          <a:lstStyle/>
          <a:p>
            <a:pPr marL="0" marR="0" indent="0">
              <a:lnSpc>
                <a:spcPct val="119886"/>
              </a:lnSpc>
              <a:spcBef>
                <a:spcPts val="0"/>
              </a:spcBef>
              <a:spcAft>
                <a:spcPts val="0"/>
              </a:spcAft>
              <a:buNone/>
            </a:pPr>
            <a:r>
              <a:rPr lang="en-US" sz="4888" dirty="0" smtClean="0">
                <a:solidFill>
                  <a:srgbClr val="000000"/>
                </a:solidFill>
                <a:latin typeface="Arial"/>
                <a:ea typeface="Arial"/>
                <a:cs typeface="Arial"/>
                <a:sym typeface="Arial"/>
              </a:rPr>
              <a:t>Manipulating </a:t>
            </a:r>
            <a:r>
              <a:rPr lang="en-US" sz="4888" dirty="0">
                <a:solidFill>
                  <a:srgbClr val="000000"/>
                </a:solidFill>
                <a:latin typeface="Arial"/>
                <a:ea typeface="Arial"/>
                <a:cs typeface="Arial"/>
                <a:sym typeface="Arial"/>
              </a:rPr>
              <a:t>DNA</a:t>
            </a:r>
          </a:p>
        </p:txBody>
      </p:sp>
      <p:sp>
        <p:nvSpPr>
          <p:cNvPr id="113" name="Shape 113"/>
          <p:cNvSpPr txBox="1">
            <a:spLocks noGrp="1"/>
          </p:cNvSpPr>
          <p:nvPr>
            <p:ph type="body" idx="4294967295"/>
          </p:nvPr>
        </p:nvSpPr>
        <p:spPr>
          <a:xfrm>
            <a:off x="355600" y="1371600"/>
            <a:ext cx="7740650" cy="1600200"/>
          </a:xfrm>
          <a:prstGeom prst="rect">
            <a:avLst/>
          </a:prstGeom>
          <a:noFill/>
          <a:ln>
            <a:noFill/>
          </a:ln>
        </p:spPr>
        <p:txBody>
          <a:bodyPr lIns="38100" tIns="38100" rIns="38100" bIns="38100" anchor="t" anchorCtr="0">
            <a:noAutofit/>
          </a:bodyPr>
          <a:lstStyle/>
          <a:p>
            <a:pPr marL="0" marR="0" lvl="0" indent="0" algn="l" rtl="0">
              <a:lnSpc>
                <a:spcPct val="119922"/>
              </a:lnSpc>
              <a:spcBef>
                <a:spcPts val="635"/>
              </a:spcBef>
              <a:spcAft>
                <a:spcPts val="0"/>
              </a:spcAft>
              <a:buNone/>
            </a:pPr>
            <a:r>
              <a:rPr lang="en-US" sz="3000" b="1" u="sng" dirty="0">
                <a:solidFill>
                  <a:srgbClr val="000000"/>
                </a:solidFill>
                <a:latin typeface="Arial"/>
                <a:ea typeface="Arial"/>
                <a:cs typeface="Arial"/>
                <a:sym typeface="Arial"/>
              </a:rPr>
              <a:t>GENETIC </a:t>
            </a:r>
            <a:r>
              <a:rPr lang="en-US" sz="3000" b="1" u="sng" dirty="0" smtClean="0">
                <a:solidFill>
                  <a:srgbClr val="000000"/>
                </a:solidFill>
                <a:latin typeface="Arial"/>
                <a:ea typeface="Arial"/>
                <a:cs typeface="Arial"/>
                <a:sym typeface="Arial"/>
              </a:rPr>
              <a:t>ENGINEERING</a:t>
            </a:r>
            <a:endParaRPr sz="1200" b="1" u="sng" dirty="0"/>
          </a:p>
          <a:p>
            <a:pPr marL="0" marR="0" indent="0" algn="l" rtl="0">
              <a:lnSpc>
                <a:spcPct val="119922"/>
              </a:lnSpc>
              <a:spcBef>
                <a:spcPts val="635"/>
              </a:spcBef>
              <a:spcAft>
                <a:spcPts val="0"/>
              </a:spcAft>
              <a:buNone/>
            </a:pPr>
            <a:r>
              <a:rPr lang="en-US" sz="3000" dirty="0"/>
              <a:t>science of changing or modifying the DNA of an </a:t>
            </a:r>
            <a:r>
              <a:rPr lang="en-US" sz="3000" dirty="0" smtClean="0"/>
              <a:t>organism</a:t>
            </a:r>
          </a:p>
          <a:p>
            <a:pPr marL="0" marR="0" indent="0" algn="l" rtl="0">
              <a:lnSpc>
                <a:spcPct val="119922"/>
              </a:lnSpc>
              <a:spcBef>
                <a:spcPts val="635"/>
              </a:spcBef>
              <a:spcAft>
                <a:spcPts val="0"/>
              </a:spcAft>
              <a:buNone/>
            </a:pPr>
            <a:r>
              <a:rPr lang="en-US" sz="3000" dirty="0" smtClean="0">
                <a:hlinkClick r:id="rId3"/>
              </a:rPr>
              <a:t>HOW TO MAKE DINOSAURS</a:t>
            </a:r>
            <a:endParaRPr lang="en-US" sz="3000" dirty="0"/>
          </a:p>
          <a:p>
            <a:pPr marL="0" marR="0" indent="0" algn="l" rtl="0">
              <a:lnSpc>
                <a:spcPct val="119922"/>
              </a:lnSpc>
              <a:spcBef>
                <a:spcPts val="635"/>
              </a:spcBef>
              <a:spcAft>
                <a:spcPts val="0"/>
              </a:spcAft>
              <a:buNone/>
            </a:pPr>
            <a:endParaRPr sz="3555" dirty="0">
              <a:solidFill>
                <a:srgbClr val="000000"/>
              </a:solidFill>
              <a:latin typeface="Arial"/>
              <a:ea typeface="Arial"/>
              <a:cs typeface="Arial"/>
              <a:sym typeface="Arial"/>
            </a:endParaRPr>
          </a:p>
        </p:txBody>
      </p:sp>
      <p:pic>
        <p:nvPicPr>
          <p:cNvPr id="114" name="Shape 114"/>
          <p:cNvPicPr preferRelativeResize="0"/>
          <p:nvPr/>
        </p:nvPicPr>
        <p:blipFill>
          <a:blip r:embed="rId4">
            <a:alphaModFix/>
          </a:blip>
          <a:stretch>
            <a:fillRect/>
          </a:stretch>
        </p:blipFill>
        <p:spPr>
          <a:xfrm>
            <a:off x="1955800" y="3886200"/>
            <a:ext cx="5562600" cy="3429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4294967295"/>
          </p:nvPr>
        </p:nvSpPr>
        <p:spPr>
          <a:xfrm>
            <a:off x="0" y="406400"/>
            <a:ext cx="3900488" cy="2963863"/>
          </a:xfrm>
          <a:prstGeom prst="rect">
            <a:avLst/>
          </a:prstGeom>
          <a:noFill/>
          <a:ln>
            <a:noFill/>
          </a:ln>
        </p:spPr>
        <p:txBody>
          <a:bodyPr lIns="38100" tIns="38100" rIns="38100" bIns="38100" anchor="t" anchorCtr="0">
            <a:noAutofit/>
          </a:bodyPr>
          <a:lstStyle/>
          <a:p>
            <a:pPr marL="0" marR="0" indent="0" algn="l" rtl="0">
              <a:lnSpc>
                <a:spcPct val="120138"/>
              </a:lnSpc>
              <a:spcBef>
                <a:spcPts val="0"/>
              </a:spcBef>
              <a:spcAft>
                <a:spcPts val="0"/>
              </a:spcAft>
              <a:buNone/>
            </a:pPr>
            <a:r>
              <a:rPr lang="en-US" sz="4000" u="sng">
                <a:solidFill>
                  <a:srgbClr val="000000"/>
                </a:solidFill>
                <a:latin typeface="Arial"/>
                <a:ea typeface="Arial"/>
                <a:cs typeface="Arial"/>
                <a:sym typeface="Arial"/>
              </a:rPr>
              <a:t>DNA extraction</a:t>
            </a:r>
            <a:r>
              <a:rPr lang="en-US" sz="4000">
                <a:solidFill>
                  <a:srgbClr val="000000"/>
                </a:solidFill>
                <a:latin typeface="Arial"/>
                <a:ea typeface="Arial"/>
                <a:cs typeface="Arial"/>
                <a:sym typeface="Arial"/>
              </a:rPr>
              <a:t> – </a:t>
            </a:r>
            <a:r>
              <a:rPr lang="en-US" sz="3600"/>
              <a:t>process where DNA is removed from cells</a:t>
            </a:r>
          </a:p>
          <a:p>
            <a:pPr marL="0" marR="0" indent="0" algn="l" rtl="0">
              <a:lnSpc>
                <a:spcPct val="120138"/>
              </a:lnSpc>
              <a:spcBef>
                <a:spcPts val="719"/>
              </a:spcBef>
              <a:spcAft>
                <a:spcPts val="0"/>
              </a:spcAft>
              <a:buNone/>
            </a:pPr>
            <a:endParaRPr sz="4000">
              <a:solidFill>
                <a:srgbClr val="000000"/>
              </a:solidFill>
              <a:latin typeface="Arial"/>
              <a:ea typeface="Arial"/>
              <a:cs typeface="Arial"/>
              <a:sym typeface="Arial"/>
            </a:endParaRPr>
          </a:p>
        </p:txBody>
      </p:sp>
      <p:pic>
        <p:nvPicPr>
          <p:cNvPr id="120" name="Shape 120"/>
          <p:cNvPicPr preferRelativeResize="0"/>
          <p:nvPr/>
        </p:nvPicPr>
        <p:blipFill>
          <a:blip r:embed="rId3">
            <a:alphaModFix/>
          </a:blip>
          <a:stretch>
            <a:fillRect/>
          </a:stretch>
        </p:blipFill>
        <p:spPr>
          <a:xfrm>
            <a:off x="4605675" y="316225"/>
            <a:ext cx="5143499" cy="68579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spcBef>
                <a:spcPts val="0"/>
              </a:spcBef>
              <a:buNone/>
            </a:pPr>
            <a:r>
              <a:rPr lang="en-US" sz="4266" u="sng">
                <a:solidFill>
                  <a:srgbClr val="000000"/>
                </a:solidFill>
                <a:latin typeface="Arial"/>
                <a:ea typeface="Arial"/>
                <a:cs typeface="Arial"/>
                <a:sym typeface="Arial"/>
              </a:rPr>
              <a:t>DNA SEQUENCE</a:t>
            </a:r>
          </a:p>
        </p:txBody>
      </p:sp>
      <p:sp>
        <p:nvSpPr>
          <p:cNvPr id="126" name="Shape 126"/>
          <p:cNvSpPr txBox="1">
            <a:spLocks noGrp="1"/>
          </p:cNvSpPr>
          <p:nvPr>
            <p:ph type="body" idx="1"/>
          </p:nvPr>
        </p:nvSpPr>
        <p:spPr>
          <a:xfrm>
            <a:off x="203325" y="1308425"/>
            <a:ext cx="9744900" cy="2061900"/>
          </a:xfrm>
          <a:prstGeom prst="rect">
            <a:avLst/>
          </a:prstGeom>
        </p:spPr>
        <p:txBody>
          <a:bodyPr lIns="38100" tIns="38100" rIns="38100" bIns="38100" anchor="t" anchorCtr="0">
            <a:noAutofit/>
          </a:bodyPr>
          <a:lstStyle/>
          <a:p>
            <a:pPr rtl="0">
              <a:lnSpc>
                <a:spcPct val="100000"/>
              </a:lnSpc>
              <a:spcBef>
                <a:spcPts val="0"/>
              </a:spcBef>
              <a:buNone/>
            </a:pPr>
            <a:r>
              <a:rPr lang="en-US" sz="3600">
                <a:solidFill>
                  <a:srgbClr val="000000"/>
                </a:solidFill>
                <a:latin typeface="Arial"/>
                <a:ea typeface="Arial"/>
                <a:cs typeface="Arial"/>
                <a:sym typeface="Arial"/>
              </a:rPr>
              <a:t>- can be used to solve crimes, determine paternity, or test for genetic disorders</a:t>
            </a:r>
          </a:p>
          <a:p>
            <a:pPr rtl="0">
              <a:lnSpc>
                <a:spcPct val="100000"/>
              </a:lnSpc>
              <a:spcBef>
                <a:spcPts val="0"/>
              </a:spcBef>
              <a:buNone/>
            </a:pPr>
            <a:endParaRPr sz="4266">
              <a:solidFill>
                <a:srgbClr val="000000"/>
              </a:solidFill>
              <a:latin typeface="Arial"/>
              <a:ea typeface="Arial"/>
              <a:cs typeface="Arial"/>
              <a:sym typeface="Arial"/>
            </a:endParaRPr>
          </a:p>
        </p:txBody>
      </p:sp>
      <p:pic>
        <p:nvPicPr>
          <p:cNvPr id="127" name="Shape 127"/>
          <p:cNvPicPr preferRelativeResize="0"/>
          <p:nvPr/>
        </p:nvPicPr>
        <p:blipFill>
          <a:blip r:embed="rId3">
            <a:alphaModFix/>
          </a:blip>
          <a:stretch>
            <a:fillRect/>
          </a:stretch>
        </p:blipFill>
        <p:spPr>
          <a:xfrm>
            <a:off x="3581400" y="3217175"/>
            <a:ext cx="6350000" cy="4127500"/>
          </a:xfrm>
          <a:prstGeom prst="rect">
            <a:avLst/>
          </a:prstGeom>
          <a:noFill/>
          <a:ln>
            <a:noFill/>
          </a:ln>
        </p:spPr>
      </p:pic>
      <p:sp>
        <p:nvSpPr>
          <p:cNvPr id="128" name="Shape 128"/>
          <p:cNvSpPr txBox="1"/>
          <p:nvPr/>
        </p:nvSpPr>
        <p:spPr>
          <a:xfrm>
            <a:off x="203325" y="2851875"/>
            <a:ext cx="3539100" cy="2513699"/>
          </a:xfrm>
          <a:prstGeom prst="rect">
            <a:avLst/>
          </a:prstGeom>
          <a:noFill/>
          <a:ln>
            <a:noFill/>
          </a:ln>
        </p:spPr>
        <p:txBody>
          <a:bodyPr lIns="91425" tIns="91425" rIns="91425" bIns="91425" anchor="t" anchorCtr="0">
            <a:noAutofit/>
          </a:bodyPr>
          <a:lstStyle/>
          <a:p>
            <a:pPr>
              <a:spcBef>
                <a:spcPts val="0"/>
              </a:spcBef>
              <a:buNone/>
            </a:pPr>
            <a:r>
              <a:rPr lang="en-US" sz="3400"/>
              <a:t>- Basically, the A’s T’s G’s and C’s are read</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Shape 133"/>
          <p:cNvPicPr preferRelativeResize="0"/>
          <p:nvPr/>
        </p:nvPicPr>
        <p:blipFill>
          <a:blip r:embed="rId3">
            <a:alphaModFix/>
          </a:blip>
          <a:stretch>
            <a:fillRect/>
          </a:stretch>
        </p:blipFill>
        <p:spPr>
          <a:xfrm>
            <a:off x="609600" y="1783425"/>
            <a:ext cx="8681149" cy="5664400"/>
          </a:xfrm>
          <a:prstGeom prst="rect">
            <a:avLst/>
          </a:prstGeom>
          <a:noFill/>
          <a:ln>
            <a:noFill/>
          </a:ln>
        </p:spPr>
      </p:pic>
      <p:sp>
        <p:nvSpPr>
          <p:cNvPr id="134" name="Shape 134"/>
          <p:cNvSpPr txBox="1"/>
          <p:nvPr/>
        </p:nvSpPr>
        <p:spPr>
          <a:xfrm>
            <a:off x="508000" y="406400"/>
            <a:ext cx="8275475" cy="1427850"/>
          </a:xfrm>
          <a:prstGeom prst="rect">
            <a:avLst/>
          </a:prstGeom>
          <a:noFill/>
          <a:ln>
            <a:noFill/>
          </a:ln>
        </p:spPr>
        <p:txBody>
          <a:bodyPr lIns="38100" tIns="38100" rIns="38100" bIns="38100" anchor="t" anchorCtr="0">
            <a:noAutofit/>
          </a:bodyPr>
          <a:lstStyle/>
          <a:p>
            <a:pPr rtl="0">
              <a:lnSpc>
                <a:spcPct val="100000"/>
              </a:lnSpc>
              <a:spcBef>
                <a:spcPts val="0"/>
              </a:spcBef>
              <a:buNone/>
            </a:pPr>
            <a:r>
              <a:rPr lang="en-US" sz="3600">
                <a:solidFill>
                  <a:srgbClr val="000000"/>
                </a:solidFill>
                <a:latin typeface="Arial"/>
                <a:ea typeface="Arial"/>
                <a:cs typeface="Arial"/>
                <a:sym typeface="Arial"/>
              </a:rPr>
              <a:t>In gel electrophoresis, fragments of DNA are separated according to size. </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Shape 139"/>
          <p:cNvPicPr preferRelativeResize="0"/>
          <p:nvPr/>
        </p:nvPicPr>
        <p:blipFill>
          <a:blip r:embed="rId3">
            <a:alphaModFix/>
          </a:blip>
          <a:stretch>
            <a:fillRect/>
          </a:stretch>
        </p:blipFill>
        <p:spPr>
          <a:xfrm>
            <a:off x="931325" y="423325"/>
            <a:ext cx="8805325" cy="6603974"/>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Shape 144"/>
          <p:cNvPicPr preferRelativeResize="0"/>
          <p:nvPr/>
        </p:nvPicPr>
        <p:blipFill>
          <a:blip r:embed="rId3">
            <a:alphaModFix/>
          </a:blip>
          <a:stretch>
            <a:fillRect/>
          </a:stretch>
        </p:blipFill>
        <p:spPr>
          <a:xfrm>
            <a:off x="508000" y="507975"/>
            <a:ext cx="9144000" cy="62018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Shape 149"/>
          <p:cNvPicPr preferRelativeResize="0"/>
          <p:nvPr/>
        </p:nvPicPr>
        <p:blipFill>
          <a:blip r:embed="rId3">
            <a:alphaModFix/>
          </a:blip>
          <a:stretch>
            <a:fillRect/>
          </a:stretch>
        </p:blipFill>
        <p:spPr>
          <a:xfrm>
            <a:off x="592650" y="423325"/>
            <a:ext cx="4402649" cy="7196650"/>
          </a:xfrm>
          <a:prstGeom prst="rect">
            <a:avLst/>
          </a:prstGeom>
          <a:noFill/>
          <a:ln>
            <a:noFill/>
          </a:ln>
        </p:spPr>
      </p:pic>
      <p:pic>
        <p:nvPicPr>
          <p:cNvPr id="150" name="Shape 150"/>
          <p:cNvPicPr preferRelativeResize="0"/>
          <p:nvPr/>
        </p:nvPicPr>
        <p:blipFill>
          <a:blip r:embed="rId4">
            <a:alphaModFix/>
          </a:blip>
          <a:stretch>
            <a:fillRect/>
          </a:stretch>
        </p:blipFill>
        <p:spPr>
          <a:xfrm>
            <a:off x="5418650" y="423325"/>
            <a:ext cx="4561400" cy="3958149"/>
          </a:xfrm>
          <a:prstGeom prst="rect">
            <a:avLst/>
          </a:prstGeom>
          <a:noFill/>
          <a:ln>
            <a:noFill/>
          </a:ln>
        </p:spPr>
      </p:pic>
      <p:sp>
        <p:nvSpPr>
          <p:cNvPr id="151" name="Shape 151"/>
          <p:cNvSpPr txBox="1"/>
          <p:nvPr/>
        </p:nvSpPr>
        <p:spPr>
          <a:xfrm>
            <a:off x="5449900" y="4722425"/>
            <a:ext cx="4402799" cy="2527799"/>
          </a:xfrm>
          <a:prstGeom prst="rect">
            <a:avLst/>
          </a:prstGeom>
          <a:noFill/>
          <a:ln>
            <a:noFill/>
          </a:ln>
        </p:spPr>
        <p:txBody>
          <a:bodyPr lIns="91425" tIns="91425" rIns="91425" bIns="91425" anchor="t" anchorCtr="0">
            <a:noAutofit/>
          </a:bodyPr>
          <a:lstStyle/>
          <a:p>
            <a:pPr>
              <a:spcBef>
                <a:spcPts val="0"/>
              </a:spcBef>
              <a:buNone/>
            </a:pPr>
            <a:r>
              <a:rPr lang="en-US" sz="2800"/>
              <a:t>This image shows a </a:t>
            </a:r>
            <a:r>
              <a:rPr lang="en-US" sz="3300"/>
              <a:t>DNA fingerprint</a:t>
            </a:r>
            <a:r>
              <a:rPr lang="en-US" sz="2800"/>
              <a:t> where DNA from a bloodstain at a crime scene is compared to suspect DNA.</a:t>
            </a: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0" y="2362200"/>
            <a:ext cx="6449002" cy="4841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98600" y="762000"/>
            <a:ext cx="6400800" cy="1200329"/>
          </a:xfrm>
          <a:prstGeom prst="rect">
            <a:avLst/>
          </a:prstGeom>
          <a:noFill/>
        </p:spPr>
        <p:txBody>
          <a:bodyPr wrap="square" rtlCol="0">
            <a:spAutoFit/>
          </a:bodyPr>
          <a:lstStyle/>
          <a:p>
            <a:r>
              <a:rPr lang="en-US" sz="2400" b="1" dirty="0" smtClean="0"/>
              <a:t>Scientists must trace each section of DNA back to the parent(s) in question to determine paternity/maternity</a:t>
            </a:r>
            <a:endParaRPr lang="en-US" sz="2400" b="1" dirty="0"/>
          </a:p>
        </p:txBody>
      </p:sp>
    </p:spTree>
    <p:extLst>
      <p:ext uri="{BB962C8B-B14F-4D97-AF65-F5344CB8AC3E}">
        <p14:creationId xmlns:p14="http://schemas.microsoft.com/office/powerpoint/2010/main" val="1834774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title" idx="4294967295"/>
          </p:nvPr>
        </p:nvSpPr>
        <p:spPr>
          <a:xfrm>
            <a:off x="0" y="198438"/>
            <a:ext cx="9015413" cy="1244600"/>
          </a:xfrm>
          <a:prstGeom prst="rect">
            <a:avLst/>
          </a:prstGeom>
          <a:noFill/>
          <a:ln>
            <a:noFill/>
          </a:ln>
        </p:spPr>
        <p:txBody>
          <a:bodyPr lIns="38100" tIns="38100" rIns="38100" bIns="38100" anchor="ctr" anchorCtr="0">
            <a:noAutofit/>
          </a:bodyPr>
          <a:lstStyle/>
          <a:p>
            <a:pPr marL="0" marR="0" indent="0">
              <a:lnSpc>
                <a:spcPct val="120138"/>
              </a:lnSpc>
              <a:spcBef>
                <a:spcPts val="0"/>
              </a:spcBef>
              <a:spcAft>
                <a:spcPts val="0"/>
              </a:spcAft>
              <a:buNone/>
            </a:pPr>
            <a:r>
              <a:rPr lang="en-US" sz="4000" dirty="0" smtClean="0">
                <a:solidFill>
                  <a:srgbClr val="000000"/>
                </a:solidFill>
                <a:latin typeface="Arial"/>
                <a:ea typeface="Arial"/>
                <a:cs typeface="Arial"/>
                <a:sym typeface="Arial"/>
              </a:rPr>
              <a:t> </a:t>
            </a:r>
            <a:endParaRPr lang="en-US" sz="4000" dirty="0">
              <a:solidFill>
                <a:srgbClr val="000000"/>
              </a:solidFill>
              <a:latin typeface="Arial"/>
              <a:ea typeface="Arial"/>
              <a:cs typeface="Arial"/>
              <a:sym typeface="Arial"/>
            </a:endParaRPr>
          </a:p>
        </p:txBody>
      </p:sp>
      <p:sp>
        <p:nvSpPr>
          <p:cNvPr id="41" name="Shape 41"/>
          <p:cNvSpPr txBox="1">
            <a:spLocks noGrp="1"/>
          </p:cNvSpPr>
          <p:nvPr>
            <p:ph type="body" idx="4294967295"/>
          </p:nvPr>
        </p:nvSpPr>
        <p:spPr>
          <a:xfrm>
            <a:off x="0" y="1290638"/>
            <a:ext cx="9015413" cy="2024062"/>
          </a:xfrm>
          <a:prstGeom prst="rect">
            <a:avLst/>
          </a:prstGeom>
          <a:noFill/>
          <a:ln>
            <a:noFill/>
          </a:ln>
        </p:spPr>
        <p:txBody>
          <a:bodyPr lIns="38100" tIns="38100" rIns="38100" bIns="38100" anchor="t" anchorCtr="0">
            <a:noAutofit/>
          </a:bodyPr>
          <a:lstStyle/>
          <a:p>
            <a:pPr marL="381000" marR="0" lvl="0" indent="-276577" algn="l">
              <a:lnSpc>
                <a:spcPct val="119921"/>
              </a:lnSpc>
              <a:spcBef>
                <a:spcPts val="0"/>
              </a:spcBef>
              <a:spcAft>
                <a:spcPts val="0"/>
              </a:spcAft>
              <a:buClr>
                <a:srgbClr val="000000"/>
              </a:buClr>
              <a:buSzPct val="98765"/>
              <a:buFont typeface="Arial"/>
              <a:buChar char="●"/>
            </a:pPr>
            <a:r>
              <a:rPr lang="en-US" sz="3555" b="1" u="sng" dirty="0">
                <a:solidFill>
                  <a:srgbClr val="000000"/>
                </a:solidFill>
                <a:latin typeface="Arial"/>
                <a:ea typeface="Arial"/>
                <a:cs typeface="Arial"/>
                <a:sym typeface="Arial"/>
              </a:rPr>
              <a:t>Selective Breeding</a:t>
            </a:r>
          </a:p>
          <a:p>
            <a:pPr marL="0" marR="0" indent="0" algn="l">
              <a:lnSpc>
                <a:spcPct val="119921"/>
              </a:lnSpc>
              <a:spcBef>
                <a:spcPts val="635"/>
              </a:spcBef>
              <a:spcAft>
                <a:spcPts val="0"/>
              </a:spcAft>
              <a:buNone/>
            </a:pPr>
            <a:r>
              <a:rPr lang="en-US" sz="3555" dirty="0"/>
              <a:t>       </a:t>
            </a:r>
            <a:r>
              <a:rPr lang="en-US" sz="3555" dirty="0">
                <a:solidFill>
                  <a:srgbClr val="000000"/>
                </a:solidFill>
                <a:latin typeface="Arial"/>
                <a:ea typeface="Arial"/>
                <a:cs typeface="Arial"/>
                <a:sym typeface="Arial"/>
              </a:rPr>
              <a:t>Choosing the “best” traits for breeding</a:t>
            </a:r>
          </a:p>
          <a:p>
            <a:pPr marL="381000" marR="0" lvl="0" indent="-276577" algn="l">
              <a:lnSpc>
                <a:spcPct val="119921"/>
              </a:lnSpc>
              <a:spcBef>
                <a:spcPts val="635"/>
              </a:spcBef>
              <a:spcAft>
                <a:spcPts val="0"/>
              </a:spcAft>
              <a:buClr>
                <a:srgbClr val="000000"/>
              </a:buClr>
              <a:buSzPct val="98765"/>
              <a:buFont typeface="Arial"/>
              <a:buChar char="●"/>
            </a:pPr>
            <a:r>
              <a:rPr lang="en-US" sz="3555" dirty="0">
                <a:solidFill>
                  <a:srgbClr val="000000"/>
                </a:solidFill>
                <a:latin typeface="Arial"/>
                <a:ea typeface="Arial"/>
                <a:cs typeface="Arial"/>
                <a:sym typeface="Arial"/>
              </a:rPr>
              <a:t>Most domestic animals are products of SB</a:t>
            </a:r>
          </a:p>
        </p:txBody>
      </p:sp>
      <p:pic>
        <p:nvPicPr>
          <p:cNvPr id="42" name="Shape 42"/>
          <p:cNvPicPr preferRelativeResize="0"/>
          <p:nvPr/>
        </p:nvPicPr>
        <p:blipFill>
          <a:blip r:embed="rId3">
            <a:alphaModFix/>
          </a:blip>
          <a:stretch>
            <a:fillRect/>
          </a:stretch>
        </p:blipFill>
        <p:spPr>
          <a:xfrm>
            <a:off x="5283200" y="3860800"/>
            <a:ext cx="4053400" cy="3556000"/>
          </a:xfrm>
          <a:prstGeom prst="rect">
            <a:avLst/>
          </a:prstGeom>
          <a:noFill/>
          <a:ln>
            <a:noFill/>
          </a:ln>
        </p:spPr>
      </p:pic>
      <p:pic>
        <p:nvPicPr>
          <p:cNvPr id="43" name="Shape 43"/>
          <p:cNvPicPr preferRelativeResize="0"/>
          <p:nvPr/>
        </p:nvPicPr>
        <p:blipFill>
          <a:blip r:embed="rId4">
            <a:alphaModFix/>
          </a:blip>
          <a:stretch>
            <a:fillRect/>
          </a:stretch>
        </p:blipFill>
        <p:spPr>
          <a:xfrm>
            <a:off x="423325" y="4148650"/>
            <a:ext cx="4243899" cy="3175000"/>
          </a:xfrm>
          <a:prstGeom prst="rect">
            <a:avLst/>
          </a:prstGeom>
          <a:noFill/>
          <a:ln>
            <a:noFill/>
          </a:ln>
        </p:spPr>
      </p:pic>
      <p:sp>
        <p:nvSpPr>
          <p:cNvPr id="2" name="TextBox 1"/>
          <p:cNvSpPr txBox="1"/>
          <p:nvPr/>
        </p:nvSpPr>
        <p:spPr>
          <a:xfrm>
            <a:off x="804115" y="381000"/>
            <a:ext cx="7772400" cy="584775"/>
          </a:xfrm>
          <a:prstGeom prst="rect">
            <a:avLst/>
          </a:prstGeom>
          <a:noFill/>
        </p:spPr>
        <p:txBody>
          <a:bodyPr wrap="square" rtlCol="0">
            <a:spAutoFit/>
          </a:bodyPr>
          <a:lstStyle/>
          <a:p>
            <a:r>
              <a:rPr lang="en-US" sz="3200" b="1" u="sng" dirty="0" smtClean="0"/>
              <a:t>Means of Genetic Engineering</a:t>
            </a:r>
            <a:endParaRPr lang="en-US" sz="3200" b="1" u="sng" dirty="0"/>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11625" y="312125"/>
            <a:ext cx="9746325" cy="7009949"/>
          </a:xfrm>
          <a:prstGeom prst="rect">
            <a:avLst/>
          </a:prstGeom>
        </p:spPr>
        <p:txBody>
          <a:bodyPr lIns="38100" tIns="38100" rIns="38100" bIns="38100" anchor="t" anchorCtr="0">
            <a:noAutofit/>
          </a:bodyPr>
          <a:lstStyle/>
          <a:p>
            <a:pPr rtl="0">
              <a:lnSpc>
                <a:spcPct val="100000"/>
              </a:lnSpc>
              <a:spcBef>
                <a:spcPts val="0"/>
              </a:spcBef>
              <a:buNone/>
            </a:pPr>
            <a:r>
              <a:rPr lang="en-US" sz="3200">
                <a:solidFill>
                  <a:srgbClr val="000000"/>
                </a:solidFill>
                <a:latin typeface="Arial"/>
                <a:ea typeface="Arial"/>
                <a:cs typeface="Arial"/>
                <a:sym typeface="Arial"/>
              </a:rPr>
              <a:t>1.  Making changes to DNA is called _________________     _______________</a:t>
            </a:r>
          </a:p>
          <a:p>
            <a:pPr rtl="0">
              <a:lnSpc>
                <a:spcPct val="100000"/>
              </a:lnSpc>
              <a:spcBef>
                <a:spcPts val="0"/>
              </a:spcBef>
              <a:buNone/>
            </a:pPr>
            <a:endParaRPr sz="3200">
              <a:solidFill>
                <a:srgbClr val="000000"/>
              </a:solidFill>
              <a:latin typeface="Arial"/>
              <a:ea typeface="Arial"/>
              <a:cs typeface="Arial"/>
              <a:sym typeface="Arial"/>
            </a:endParaRPr>
          </a:p>
          <a:p>
            <a:pPr rtl="0">
              <a:lnSpc>
                <a:spcPct val="100000"/>
              </a:lnSpc>
              <a:spcBef>
                <a:spcPts val="0"/>
              </a:spcBef>
              <a:buNone/>
            </a:pPr>
            <a:r>
              <a:rPr lang="en-US" sz="3200">
                <a:solidFill>
                  <a:srgbClr val="000000"/>
                </a:solidFill>
                <a:latin typeface="Arial"/>
                <a:ea typeface="Arial"/>
                <a:cs typeface="Arial"/>
                <a:sym typeface="Arial"/>
              </a:rPr>
              <a:t>2.  Gel  __________________________ is used to separate DNA fragments</a:t>
            </a:r>
          </a:p>
          <a:p>
            <a:pPr rtl="0">
              <a:lnSpc>
                <a:spcPct val="100000"/>
              </a:lnSpc>
              <a:spcBef>
                <a:spcPts val="0"/>
              </a:spcBef>
              <a:buNone/>
            </a:pPr>
            <a:endParaRPr sz="3200">
              <a:solidFill>
                <a:srgbClr val="000000"/>
              </a:solidFill>
              <a:latin typeface="Arial"/>
              <a:ea typeface="Arial"/>
              <a:cs typeface="Arial"/>
              <a:sym typeface="Arial"/>
            </a:endParaRPr>
          </a:p>
          <a:p>
            <a:pPr rtl="0">
              <a:lnSpc>
                <a:spcPct val="100000"/>
              </a:lnSpc>
              <a:spcBef>
                <a:spcPts val="0"/>
              </a:spcBef>
              <a:buNone/>
            </a:pPr>
            <a:r>
              <a:rPr lang="en-US" sz="3200">
                <a:solidFill>
                  <a:srgbClr val="000000"/>
                </a:solidFill>
                <a:latin typeface="Arial"/>
                <a:ea typeface="Arial"/>
                <a:cs typeface="Arial"/>
                <a:sym typeface="Arial"/>
              </a:rPr>
              <a:t>3. Scientists can _________ DNA from any cell or body tissue.</a:t>
            </a:r>
          </a:p>
          <a:p>
            <a:pPr rtl="0">
              <a:lnSpc>
                <a:spcPct val="100000"/>
              </a:lnSpc>
              <a:spcBef>
                <a:spcPts val="0"/>
              </a:spcBef>
              <a:buNone/>
            </a:pPr>
            <a:endParaRPr sz="3200">
              <a:solidFill>
                <a:srgbClr val="000000"/>
              </a:solidFill>
              <a:latin typeface="Arial"/>
              <a:ea typeface="Arial"/>
              <a:cs typeface="Arial"/>
              <a:sym typeface="Arial"/>
            </a:endParaRPr>
          </a:p>
          <a:p>
            <a:pPr rtl="0">
              <a:lnSpc>
                <a:spcPct val="100000"/>
              </a:lnSpc>
              <a:spcBef>
                <a:spcPts val="0"/>
              </a:spcBef>
              <a:buNone/>
            </a:pPr>
            <a:r>
              <a:rPr lang="en-US" sz="3200">
                <a:solidFill>
                  <a:srgbClr val="000000"/>
                </a:solidFill>
                <a:latin typeface="Arial"/>
                <a:ea typeface="Arial"/>
                <a:cs typeface="Arial"/>
                <a:sym typeface="Arial"/>
              </a:rPr>
              <a:t>4.  A DNA _____________ can be read to determine paternity or solve crimes</a:t>
            </a: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idx="4294967295"/>
          </p:nvPr>
        </p:nvSpPr>
        <p:spPr>
          <a:xfrm>
            <a:off x="0" y="101600"/>
            <a:ext cx="9015413" cy="854075"/>
          </a:xfrm>
          <a:prstGeom prst="rect">
            <a:avLst/>
          </a:prstGeom>
          <a:noFill/>
          <a:ln>
            <a:noFill/>
          </a:ln>
        </p:spPr>
        <p:txBody>
          <a:bodyPr lIns="38100" tIns="38100" rIns="38100" bIns="38100" anchor="ctr" anchorCtr="0">
            <a:noAutofit/>
          </a:bodyPr>
          <a:lstStyle/>
          <a:p>
            <a:pPr marL="0" marR="0" indent="0" rtl="0">
              <a:lnSpc>
                <a:spcPct val="120000"/>
              </a:lnSpc>
              <a:spcBef>
                <a:spcPts val="0"/>
              </a:spcBef>
              <a:spcAft>
                <a:spcPts val="0"/>
              </a:spcAft>
              <a:buNone/>
            </a:pPr>
            <a:r>
              <a:rPr lang="en-US" sz="4444" b="1">
                <a:solidFill>
                  <a:srgbClr val="000000"/>
                </a:solidFill>
                <a:latin typeface="Arial"/>
                <a:ea typeface="Arial"/>
                <a:cs typeface="Arial"/>
                <a:sym typeface="Arial"/>
              </a:rPr>
              <a:t>Transgenic</a:t>
            </a:r>
            <a:r>
              <a:rPr lang="en-US" sz="4444">
                <a:solidFill>
                  <a:srgbClr val="000000"/>
                </a:solidFill>
                <a:latin typeface="Arial"/>
                <a:ea typeface="Arial"/>
                <a:cs typeface="Arial"/>
                <a:sym typeface="Arial"/>
              </a:rPr>
              <a:t> </a:t>
            </a:r>
            <a:r>
              <a:rPr lang="en-US" sz="4444" b="1">
                <a:solidFill>
                  <a:srgbClr val="000000"/>
                </a:solidFill>
                <a:latin typeface="Arial"/>
                <a:ea typeface="Arial"/>
                <a:cs typeface="Arial"/>
                <a:sym typeface="Arial"/>
              </a:rPr>
              <a:t>Organisms</a:t>
            </a:r>
          </a:p>
        </p:txBody>
      </p:sp>
      <p:sp>
        <p:nvSpPr>
          <p:cNvPr id="162" name="Shape 162"/>
          <p:cNvSpPr txBox="1">
            <a:spLocks noGrp="1"/>
          </p:cNvSpPr>
          <p:nvPr>
            <p:ph type="body" idx="4294967295"/>
          </p:nvPr>
        </p:nvSpPr>
        <p:spPr>
          <a:xfrm>
            <a:off x="0" y="877888"/>
            <a:ext cx="9048750" cy="3371850"/>
          </a:xfrm>
          <a:prstGeom prst="rect">
            <a:avLst/>
          </a:prstGeom>
          <a:noFill/>
          <a:ln>
            <a:noFill/>
          </a:ln>
        </p:spPr>
        <p:txBody>
          <a:bodyPr lIns="38100" tIns="38100" rIns="38100" bIns="38100" anchor="t" anchorCtr="0">
            <a:noAutofit/>
          </a:bodyPr>
          <a:lstStyle/>
          <a:p>
            <a:pPr marL="0" marR="0" indent="0" algn="l">
              <a:lnSpc>
                <a:spcPct val="119922"/>
              </a:lnSpc>
              <a:spcBef>
                <a:spcPts val="0"/>
              </a:spcBef>
              <a:spcAft>
                <a:spcPts val="0"/>
              </a:spcAft>
              <a:buNone/>
            </a:pPr>
            <a:r>
              <a:rPr lang="en-US" sz="3000" dirty="0"/>
              <a:t>     - </a:t>
            </a:r>
            <a:r>
              <a:rPr lang="en-US" sz="3000" dirty="0">
                <a:solidFill>
                  <a:srgbClr val="000000"/>
                </a:solidFill>
                <a:latin typeface="Arial"/>
                <a:ea typeface="Arial"/>
                <a:cs typeface="Arial"/>
                <a:sym typeface="Arial"/>
              </a:rPr>
              <a:t>Contain genes from other species</a:t>
            </a:r>
          </a:p>
          <a:p>
            <a:pPr marL="0" marR="0" indent="0" algn="l">
              <a:lnSpc>
                <a:spcPct val="119922"/>
              </a:lnSpc>
              <a:spcBef>
                <a:spcPts val="635"/>
              </a:spcBef>
              <a:spcAft>
                <a:spcPts val="0"/>
              </a:spcAft>
              <a:buNone/>
            </a:pPr>
            <a:endParaRPr sz="1200" dirty="0">
              <a:solidFill>
                <a:srgbClr val="000000"/>
              </a:solidFill>
              <a:latin typeface="Arial"/>
              <a:ea typeface="Arial"/>
              <a:cs typeface="Arial"/>
              <a:sym typeface="Arial"/>
            </a:endParaRPr>
          </a:p>
          <a:p>
            <a:pPr marL="381000" marR="0" lvl="0" indent="-241300" algn="l">
              <a:lnSpc>
                <a:spcPct val="119922"/>
              </a:lnSpc>
              <a:spcBef>
                <a:spcPts val="635"/>
              </a:spcBef>
              <a:spcAft>
                <a:spcPts val="0"/>
              </a:spcAft>
              <a:buClr>
                <a:srgbClr val="000000"/>
              </a:buClr>
              <a:buSzPct val="100000"/>
              <a:buFont typeface="Arial"/>
              <a:buAutoNum type="arabicPeriod"/>
            </a:pPr>
            <a:r>
              <a:rPr lang="en-US" sz="3000" dirty="0">
                <a:solidFill>
                  <a:srgbClr val="000000"/>
                </a:solidFill>
                <a:latin typeface="Arial"/>
                <a:ea typeface="Arial"/>
                <a:cs typeface="Arial"/>
                <a:sym typeface="Arial"/>
              </a:rPr>
              <a:t>Microorganisms (bacteria)</a:t>
            </a:r>
          </a:p>
          <a:p>
            <a:pPr marL="381000" marR="0" lvl="0" indent="-241300" algn="l">
              <a:lnSpc>
                <a:spcPct val="119922"/>
              </a:lnSpc>
              <a:spcBef>
                <a:spcPts val="635"/>
              </a:spcBef>
              <a:spcAft>
                <a:spcPts val="0"/>
              </a:spcAft>
              <a:buClr>
                <a:srgbClr val="000000"/>
              </a:buClr>
              <a:buSzPct val="100000"/>
              <a:buFont typeface="Arial"/>
              <a:buAutoNum type="arabicPeriod"/>
            </a:pPr>
            <a:r>
              <a:rPr lang="en-US" sz="3000" dirty="0">
                <a:solidFill>
                  <a:srgbClr val="000000"/>
                </a:solidFill>
                <a:latin typeface="Arial"/>
                <a:ea typeface="Arial"/>
                <a:cs typeface="Arial"/>
                <a:sym typeface="Arial"/>
              </a:rPr>
              <a:t>Animals (mouse; medical uses)</a:t>
            </a:r>
          </a:p>
          <a:p>
            <a:pPr marL="381000" marR="0" lvl="0" indent="-241300" algn="l" rtl="0">
              <a:lnSpc>
                <a:spcPct val="119922"/>
              </a:lnSpc>
              <a:spcBef>
                <a:spcPts val="635"/>
              </a:spcBef>
              <a:spcAft>
                <a:spcPts val="0"/>
              </a:spcAft>
              <a:buClr>
                <a:srgbClr val="000000"/>
              </a:buClr>
              <a:buSzPct val="100000"/>
              <a:buFont typeface="Arial"/>
              <a:buAutoNum type="arabicPeriod"/>
            </a:pPr>
            <a:r>
              <a:rPr lang="en-US" sz="3000" dirty="0">
                <a:solidFill>
                  <a:srgbClr val="000000"/>
                </a:solidFill>
                <a:latin typeface="Arial"/>
                <a:ea typeface="Arial"/>
                <a:cs typeface="Arial"/>
                <a:sym typeface="Arial"/>
              </a:rPr>
              <a:t>Plants (agricultural uses)</a:t>
            </a:r>
          </a:p>
          <a:p>
            <a:pPr marL="0" marR="0" indent="0" algn="l">
              <a:lnSpc>
                <a:spcPct val="119922"/>
              </a:lnSpc>
              <a:spcBef>
                <a:spcPts val="635"/>
              </a:spcBef>
              <a:spcAft>
                <a:spcPts val="0"/>
              </a:spcAft>
              <a:buNone/>
            </a:pPr>
            <a:r>
              <a:rPr lang="en-US" sz="3000" dirty="0"/>
              <a:t>           GMO = genetically modified organism</a:t>
            </a:r>
          </a:p>
        </p:txBody>
      </p:sp>
      <p:sp>
        <p:nvSpPr>
          <p:cNvPr id="2" name="Rectangle 1"/>
          <p:cNvSpPr/>
          <p:nvPr/>
        </p:nvSpPr>
        <p:spPr>
          <a:xfrm>
            <a:off x="3632200" y="5257800"/>
            <a:ext cx="2438400" cy="400110"/>
          </a:xfrm>
          <a:prstGeom prst="rect">
            <a:avLst/>
          </a:prstGeom>
        </p:spPr>
        <p:txBody>
          <a:bodyPr wrap="square">
            <a:spAutoFit/>
          </a:bodyPr>
          <a:lstStyle/>
          <a:p>
            <a:r>
              <a:rPr lang="en-US" sz="2000" dirty="0" smtClean="0"/>
              <a:t>Do you eat GMO’s?</a:t>
            </a:r>
            <a:endParaRPr lang="en-US" sz="2000" dirty="0"/>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0600" y="211854"/>
            <a:ext cx="5715000" cy="7293539"/>
          </a:xfrm>
          <a:prstGeom prst="rect">
            <a:avLst/>
          </a:prstGeom>
        </p:spPr>
      </p:pic>
    </p:spTree>
    <p:extLst>
      <p:ext uri="{BB962C8B-B14F-4D97-AF65-F5344CB8AC3E}">
        <p14:creationId xmlns:p14="http://schemas.microsoft.com/office/powerpoint/2010/main" val="139977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p:nvPr/>
        </p:nvSpPr>
        <p:spPr>
          <a:xfrm>
            <a:off x="532350" y="385775"/>
            <a:ext cx="8328675" cy="1051324"/>
          </a:xfrm>
          <a:prstGeom prst="rect">
            <a:avLst/>
          </a:prstGeom>
          <a:noFill/>
          <a:ln>
            <a:noFill/>
          </a:ln>
        </p:spPr>
        <p:txBody>
          <a:bodyPr lIns="38100" tIns="38100" rIns="38100" bIns="38100" anchor="t" anchorCtr="0">
            <a:noAutofit/>
          </a:bodyPr>
          <a:lstStyle/>
          <a:p>
            <a:pPr marL="0" marR="0" indent="0" algn="l" rtl="0">
              <a:lnSpc>
                <a:spcPct val="120139"/>
              </a:lnSpc>
              <a:spcBef>
                <a:spcPts val="0"/>
              </a:spcBef>
              <a:spcAft>
                <a:spcPts val="0"/>
              </a:spcAft>
              <a:buNone/>
            </a:pPr>
            <a:r>
              <a:rPr lang="en-US" sz="2666" dirty="0">
                <a:solidFill>
                  <a:schemeClr val="tx1"/>
                </a:solidFill>
                <a:latin typeface="Arial"/>
                <a:ea typeface="Arial"/>
                <a:cs typeface="Arial"/>
                <a:sym typeface="Arial"/>
              </a:rPr>
              <a:t>Gene causes these mice to glow in the dark. Normally, the gene is found in jellyfish.</a:t>
            </a:r>
            <a:r>
              <a:rPr lang="en-US" sz="2000" dirty="0">
                <a:solidFill>
                  <a:schemeClr val="tx1"/>
                </a:solidFill>
                <a:latin typeface="Arial"/>
                <a:ea typeface="Arial"/>
                <a:cs typeface="Arial"/>
                <a:sym typeface="Arial"/>
              </a:rPr>
              <a:t> </a:t>
            </a:r>
          </a:p>
        </p:txBody>
      </p:sp>
      <p:pic>
        <p:nvPicPr>
          <p:cNvPr id="170" name="Shape 170"/>
          <p:cNvPicPr preferRelativeResize="0"/>
          <p:nvPr/>
        </p:nvPicPr>
        <p:blipFill>
          <a:blip r:embed="rId3">
            <a:alphaModFix/>
          </a:blip>
          <a:stretch>
            <a:fillRect/>
          </a:stretch>
        </p:blipFill>
        <p:spPr>
          <a:xfrm>
            <a:off x="609600" y="1524000"/>
            <a:ext cx="7704650" cy="59372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idx="4294967295"/>
          </p:nvPr>
        </p:nvSpPr>
        <p:spPr>
          <a:xfrm>
            <a:off x="0" y="85725"/>
            <a:ext cx="9015413" cy="1244600"/>
          </a:xfrm>
          <a:prstGeom prst="rect">
            <a:avLst/>
          </a:prstGeom>
          <a:noFill/>
          <a:ln>
            <a:noFill/>
          </a:ln>
        </p:spPr>
        <p:txBody>
          <a:bodyPr lIns="38100" tIns="38100" rIns="38100" bIns="38100" anchor="ctr" anchorCtr="0">
            <a:noAutofit/>
          </a:bodyPr>
          <a:lstStyle/>
          <a:p>
            <a:pPr marL="0" marR="0" indent="0">
              <a:lnSpc>
                <a:spcPct val="119886"/>
              </a:lnSpc>
              <a:spcBef>
                <a:spcPts val="0"/>
              </a:spcBef>
              <a:spcAft>
                <a:spcPts val="0"/>
              </a:spcAft>
              <a:buNone/>
            </a:pPr>
            <a:r>
              <a:rPr lang="en-US" sz="4888" b="1" u="sng">
                <a:solidFill>
                  <a:srgbClr val="000000"/>
                </a:solidFill>
                <a:latin typeface="Arial"/>
                <a:ea typeface="Arial"/>
                <a:cs typeface="Arial"/>
                <a:sym typeface="Arial"/>
              </a:rPr>
              <a:t>Cloning</a:t>
            </a:r>
          </a:p>
        </p:txBody>
      </p:sp>
      <p:sp>
        <p:nvSpPr>
          <p:cNvPr id="176" name="Shape 176"/>
          <p:cNvSpPr txBox="1">
            <a:spLocks noGrp="1"/>
          </p:cNvSpPr>
          <p:nvPr>
            <p:ph type="body" idx="4294967295"/>
          </p:nvPr>
        </p:nvSpPr>
        <p:spPr>
          <a:xfrm>
            <a:off x="1144588" y="1182688"/>
            <a:ext cx="9015412" cy="2330450"/>
          </a:xfrm>
          <a:prstGeom prst="rect">
            <a:avLst/>
          </a:prstGeom>
          <a:noFill/>
          <a:ln>
            <a:noFill/>
          </a:ln>
        </p:spPr>
        <p:txBody>
          <a:bodyPr lIns="38100" tIns="38100" rIns="38100" bIns="38100" anchor="t" anchorCtr="0">
            <a:noAutofit/>
          </a:bodyPr>
          <a:lstStyle/>
          <a:p>
            <a:pPr marR="0" lvl="0" algn="l" rtl="0">
              <a:lnSpc>
                <a:spcPct val="119922"/>
              </a:lnSpc>
              <a:spcBef>
                <a:spcPts val="635"/>
              </a:spcBef>
              <a:spcAft>
                <a:spcPts val="0"/>
              </a:spcAft>
              <a:buNone/>
            </a:pPr>
            <a:r>
              <a:rPr lang="en-US" sz="3555"/>
              <a:t>1.  Organisms with the same genetic code</a:t>
            </a:r>
          </a:p>
          <a:p>
            <a:pPr marR="0" lvl="0" algn="l" rtl="0">
              <a:lnSpc>
                <a:spcPct val="119922"/>
              </a:lnSpc>
              <a:spcBef>
                <a:spcPts val="635"/>
              </a:spcBef>
              <a:spcAft>
                <a:spcPts val="0"/>
              </a:spcAft>
              <a:buNone/>
            </a:pPr>
            <a:r>
              <a:rPr lang="en-US" sz="3555"/>
              <a:t>2.  Twins are natural clones</a:t>
            </a:r>
          </a:p>
          <a:p>
            <a:pPr marR="0" lvl="0" algn="l" rtl="0">
              <a:lnSpc>
                <a:spcPct val="119922"/>
              </a:lnSpc>
              <a:spcBef>
                <a:spcPts val="635"/>
              </a:spcBef>
              <a:spcAft>
                <a:spcPts val="0"/>
              </a:spcAft>
              <a:buNone/>
            </a:pPr>
            <a:r>
              <a:rPr lang="en-US" sz="3555"/>
              <a:t>3.  Clones can be created in the lab</a:t>
            </a:r>
          </a:p>
        </p:txBody>
      </p:sp>
      <p:pic>
        <p:nvPicPr>
          <p:cNvPr id="177" name="Shape 177"/>
          <p:cNvPicPr preferRelativeResize="0"/>
          <p:nvPr/>
        </p:nvPicPr>
        <p:blipFill>
          <a:blip r:embed="rId3">
            <a:alphaModFix/>
          </a:blip>
          <a:stretch>
            <a:fillRect/>
          </a:stretch>
        </p:blipFill>
        <p:spPr>
          <a:xfrm>
            <a:off x="868637" y="3513425"/>
            <a:ext cx="5476875" cy="3962400"/>
          </a:xfrm>
          <a:prstGeom prst="rect">
            <a:avLst/>
          </a:prstGeom>
          <a:noFill/>
          <a:ln>
            <a:noFill/>
          </a:ln>
        </p:spPr>
      </p:pic>
      <p:sp>
        <p:nvSpPr>
          <p:cNvPr id="178" name="Shape 178"/>
          <p:cNvSpPr txBox="1"/>
          <p:nvPr/>
        </p:nvSpPr>
        <p:spPr>
          <a:xfrm>
            <a:off x="6605500" y="3708550"/>
            <a:ext cx="3178799" cy="2874300"/>
          </a:xfrm>
          <a:prstGeom prst="rect">
            <a:avLst/>
          </a:prstGeom>
          <a:noFill/>
          <a:ln>
            <a:noFill/>
          </a:ln>
        </p:spPr>
        <p:txBody>
          <a:bodyPr lIns="91425" tIns="91425" rIns="91425" bIns="91425" anchor="t" anchorCtr="0">
            <a:noAutofit/>
          </a:bodyPr>
          <a:lstStyle/>
          <a:p>
            <a:pPr lvl="0" rtl="0">
              <a:spcBef>
                <a:spcPts val="0"/>
              </a:spcBef>
              <a:buNone/>
            </a:pPr>
            <a:r>
              <a:rPr lang="en-US" sz="2400"/>
              <a:t>The first clones were made with this process:</a:t>
            </a:r>
          </a:p>
          <a:p>
            <a:pPr lvl="0" rtl="0">
              <a:spcBef>
                <a:spcPts val="0"/>
              </a:spcBef>
              <a:buNone/>
            </a:pPr>
            <a:endParaRPr sz="2400"/>
          </a:p>
          <a:p>
            <a:pPr>
              <a:spcBef>
                <a:spcPts val="0"/>
              </a:spcBef>
              <a:buNone/>
            </a:pPr>
            <a:r>
              <a:rPr lang="en-US" sz="2400"/>
              <a:t>ARTIFICIAL TWINNING</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Shape 183"/>
          <p:cNvPicPr preferRelativeResize="0"/>
          <p:nvPr/>
        </p:nvPicPr>
        <p:blipFill>
          <a:blip r:embed="rId3">
            <a:alphaModFix/>
          </a:blip>
          <a:stretch>
            <a:fillRect/>
          </a:stretch>
        </p:blipFill>
        <p:spPr>
          <a:xfrm>
            <a:off x="254000" y="1778000"/>
            <a:ext cx="9482649" cy="5334000"/>
          </a:xfrm>
          <a:prstGeom prst="rect">
            <a:avLst/>
          </a:prstGeom>
          <a:noFill/>
          <a:ln>
            <a:noFill/>
          </a:ln>
        </p:spPr>
      </p:pic>
      <p:sp>
        <p:nvSpPr>
          <p:cNvPr id="184" name="Shape 184"/>
          <p:cNvSpPr txBox="1"/>
          <p:nvPr/>
        </p:nvSpPr>
        <p:spPr>
          <a:xfrm>
            <a:off x="537400" y="299375"/>
            <a:ext cx="8084399" cy="829499"/>
          </a:xfrm>
          <a:prstGeom prst="rect">
            <a:avLst/>
          </a:prstGeom>
          <a:noFill/>
          <a:ln>
            <a:noFill/>
          </a:ln>
        </p:spPr>
        <p:txBody>
          <a:bodyPr lIns="38100" tIns="38100" rIns="38100" bIns="38100" anchor="t" anchorCtr="0">
            <a:noAutofit/>
          </a:bodyPr>
          <a:lstStyle/>
          <a:p>
            <a:pPr marL="0" marR="0" indent="0">
              <a:lnSpc>
                <a:spcPct val="119886"/>
              </a:lnSpc>
              <a:spcBef>
                <a:spcPts val="0"/>
              </a:spcBef>
              <a:spcAft>
                <a:spcPts val="0"/>
              </a:spcAft>
              <a:buNone/>
            </a:pPr>
            <a:r>
              <a:rPr lang="en-US" sz="4888">
                <a:solidFill>
                  <a:srgbClr val="000000"/>
                </a:solidFill>
                <a:latin typeface="Arial"/>
                <a:ea typeface="Arial"/>
                <a:cs typeface="Arial"/>
                <a:sym typeface="Arial"/>
              </a:rPr>
              <a:t>How to Clone a Sheep</a:t>
            </a: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Shape 189"/>
          <p:cNvPicPr preferRelativeResize="0"/>
          <p:nvPr/>
        </p:nvPicPr>
        <p:blipFill>
          <a:blip r:embed="rId3">
            <a:alphaModFix/>
          </a:blip>
          <a:stretch>
            <a:fillRect/>
          </a:stretch>
        </p:blipFill>
        <p:spPr>
          <a:xfrm>
            <a:off x="508000" y="507975"/>
            <a:ext cx="4233324" cy="3069149"/>
          </a:xfrm>
          <a:prstGeom prst="rect">
            <a:avLst/>
          </a:prstGeom>
          <a:noFill/>
          <a:ln>
            <a:noFill/>
          </a:ln>
        </p:spPr>
      </p:pic>
      <p:pic>
        <p:nvPicPr>
          <p:cNvPr id="190" name="Shape 190"/>
          <p:cNvPicPr preferRelativeResize="0"/>
          <p:nvPr/>
        </p:nvPicPr>
        <p:blipFill>
          <a:blip r:embed="rId4">
            <a:alphaModFix/>
          </a:blip>
          <a:stretch>
            <a:fillRect/>
          </a:stretch>
        </p:blipFill>
        <p:spPr>
          <a:xfrm>
            <a:off x="5164650" y="3894650"/>
            <a:ext cx="4233324" cy="3164400"/>
          </a:xfrm>
          <a:prstGeom prst="rect">
            <a:avLst/>
          </a:prstGeom>
          <a:noFill/>
          <a:ln>
            <a:noFill/>
          </a:ln>
        </p:spPr>
      </p:pic>
      <p:pic>
        <p:nvPicPr>
          <p:cNvPr id="191" name="Shape 191"/>
          <p:cNvPicPr preferRelativeResize="0"/>
          <p:nvPr/>
        </p:nvPicPr>
        <p:blipFill>
          <a:blip r:embed="rId5">
            <a:alphaModFix/>
          </a:blip>
          <a:stretch>
            <a:fillRect/>
          </a:stretch>
        </p:blipFill>
        <p:spPr>
          <a:xfrm>
            <a:off x="3873500" y="3651250"/>
            <a:ext cx="1217075" cy="1047750"/>
          </a:xfrm>
          <a:prstGeom prst="rect">
            <a:avLst/>
          </a:prstGeom>
          <a:noFill/>
          <a:ln>
            <a:noFill/>
          </a:ln>
        </p:spPr>
      </p:pic>
      <p:sp>
        <p:nvSpPr>
          <p:cNvPr id="192" name="Shape 192"/>
          <p:cNvSpPr txBox="1"/>
          <p:nvPr/>
        </p:nvSpPr>
        <p:spPr>
          <a:xfrm>
            <a:off x="5681175" y="574875"/>
            <a:ext cx="3449399" cy="2671500"/>
          </a:xfrm>
          <a:prstGeom prst="rect">
            <a:avLst/>
          </a:prstGeom>
          <a:noFill/>
          <a:ln>
            <a:noFill/>
          </a:ln>
        </p:spPr>
        <p:txBody>
          <a:bodyPr lIns="91425" tIns="91425" rIns="91425" bIns="91425" anchor="t" anchorCtr="0">
            <a:noAutofit/>
          </a:bodyPr>
          <a:lstStyle/>
          <a:p>
            <a:pPr>
              <a:spcBef>
                <a:spcPts val="0"/>
              </a:spcBef>
              <a:buNone/>
            </a:pPr>
            <a:r>
              <a:rPr lang="en-US" sz="3600">
                <a:solidFill>
                  <a:srgbClr val="980000"/>
                </a:solidFill>
              </a:rPr>
              <a:t>We have the technology to clone humans, but should we?</a:t>
            </a:r>
          </a:p>
        </p:txBody>
      </p:sp>
      <p:sp>
        <p:nvSpPr>
          <p:cNvPr id="193" name="Shape 193"/>
          <p:cNvSpPr txBox="1"/>
          <p:nvPr/>
        </p:nvSpPr>
        <p:spPr>
          <a:xfrm>
            <a:off x="9299550" y="946875"/>
            <a:ext cx="3657600" cy="457200"/>
          </a:xfrm>
          <a:prstGeom prst="rect">
            <a:avLst/>
          </a:prstGeom>
          <a:noFill/>
          <a:ln>
            <a:noFill/>
          </a:ln>
        </p:spPr>
        <p:txBody>
          <a:bodyPr lIns="91425" tIns="91425" rIns="91425" bIns="91425" anchor="t" anchorCtr="0">
            <a:noAutofit/>
          </a:bodyPr>
          <a:lstStyle/>
          <a:p>
            <a:pPr>
              <a:spcBef>
                <a:spcPts val="0"/>
              </a:spcBef>
              <a:buNone/>
            </a:pPr>
            <a:endParaRPr/>
          </a:p>
        </p:txBody>
      </p:sp>
      <p:sp>
        <p:nvSpPr>
          <p:cNvPr id="194" name="Shape 194"/>
          <p:cNvSpPr txBox="1"/>
          <p:nvPr/>
        </p:nvSpPr>
        <p:spPr>
          <a:xfrm>
            <a:off x="638075" y="5061225"/>
            <a:ext cx="4175100" cy="980700"/>
          </a:xfrm>
          <a:prstGeom prst="rect">
            <a:avLst/>
          </a:prstGeom>
          <a:noFill/>
          <a:ln>
            <a:noFill/>
          </a:ln>
        </p:spPr>
        <p:txBody>
          <a:bodyPr lIns="91425" tIns="91425" rIns="91425" bIns="91425" anchor="t" anchorCtr="0">
            <a:noAutofit/>
          </a:bodyPr>
          <a:lstStyle/>
          <a:p>
            <a:pPr>
              <a:spcBef>
                <a:spcPts val="0"/>
              </a:spcBef>
              <a:buNone/>
            </a:pPr>
            <a:r>
              <a:rPr lang="en-US" sz="2400">
                <a:solidFill>
                  <a:srgbClr val="980000"/>
                </a:solidFill>
              </a:rPr>
              <a:t>Can you think of any good reasons for cloning a human?</a:t>
            </a: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304800" y="6705600"/>
            <a:ext cx="9626599" cy="685799"/>
          </a:xfrm>
          <a:prstGeom prst="rect">
            <a:avLst/>
          </a:prstGeom>
        </p:spPr>
        <p:txBody>
          <a:bodyPr lIns="38100" tIns="38100" rIns="38100" bIns="38100" anchor="t" anchorCtr="0">
            <a:noAutofit/>
          </a:bodyPr>
          <a:lstStyle/>
          <a:p>
            <a:pPr algn="ctr" rtl="0">
              <a:lnSpc>
                <a:spcPct val="100000"/>
              </a:lnSpc>
              <a:spcBef>
                <a:spcPts val="0"/>
              </a:spcBef>
              <a:buNone/>
            </a:pPr>
            <a:r>
              <a:rPr lang="en-US" sz="3200">
                <a:solidFill>
                  <a:srgbClr val="000000"/>
                </a:solidFill>
                <a:latin typeface="Arial"/>
                <a:ea typeface="Arial"/>
                <a:cs typeface="Arial"/>
                <a:sym typeface="Arial"/>
              </a:rPr>
              <a:t>Clones do exist naturally.  These are identical twins.</a:t>
            </a:r>
          </a:p>
        </p:txBody>
      </p:sp>
      <p:pic>
        <p:nvPicPr>
          <p:cNvPr id="200" name="Shape 200"/>
          <p:cNvPicPr preferRelativeResize="0"/>
          <p:nvPr/>
        </p:nvPicPr>
        <p:blipFill>
          <a:blip r:embed="rId3">
            <a:alphaModFix/>
          </a:blip>
          <a:stretch>
            <a:fillRect/>
          </a:stretch>
        </p:blipFill>
        <p:spPr>
          <a:xfrm>
            <a:off x="508000" y="711175"/>
            <a:ext cx="9144000" cy="57029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idx="4294967295"/>
          </p:nvPr>
        </p:nvSpPr>
        <p:spPr>
          <a:xfrm>
            <a:off x="1143000" y="355600"/>
            <a:ext cx="9017000" cy="1244600"/>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000000"/>
                </a:solidFill>
                <a:latin typeface="Arial"/>
                <a:ea typeface="Arial"/>
                <a:cs typeface="Arial"/>
                <a:sym typeface="Arial"/>
              </a:rPr>
              <a:t>Click and Clone</a:t>
            </a:r>
          </a:p>
        </p:txBody>
      </p:sp>
      <p:sp>
        <p:nvSpPr>
          <p:cNvPr id="206" name="Shape 206"/>
          <p:cNvSpPr txBox="1"/>
          <p:nvPr/>
        </p:nvSpPr>
        <p:spPr>
          <a:xfrm>
            <a:off x="610300" y="4369150"/>
            <a:ext cx="9015574" cy="2462724"/>
          </a:xfrm>
          <a:prstGeom prst="rect">
            <a:avLst/>
          </a:prstGeom>
          <a:noFill/>
          <a:ln>
            <a:noFill/>
          </a:ln>
        </p:spPr>
        <p:txBody>
          <a:bodyPr lIns="38100" tIns="38100" rIns="38100" bIns="38100" anchor="t" anchorCtr="0">
            <a:noAutofit/>
          </a:bodyPr>
          <a:lstStyle/>
          <a:p>
            <a:pPr marL="0" marR="0" indent="0" algn="ctr" rtl="0">
              <a:lnSpc>
                <a:spcPct val="119922"/>
              </a:lnSpc>
              <a:spcBef>
                <a:spcPts val="0"/>
              </a:spcBef>
              <a:spcAft>
                <a:spcPts val="0"/>
              </a:spcAft>
              <a:buNone/>
            </a:pPr>
            <a:r>
              <a:rPr lang="en-US" sz="3555" u="sng">
                <a:solidFill>
                  <a:srgbClr val="009999"/>
                </a:solidFill>
                <a:latin typeface="Arial"/>
                <a:ea typeface="Arial"/>
                <a:cs typeface="Arial"/>
                <a:sym typeface="Arial"/>
                <a:hlinkClick r:id="rId3"/>
              </a:rPr>
              <a:t>http://learn.genetics.utah.edu/content/tech/cloning/clickandclone/</a:t>
            </a:r>
          </a:p>
        </p:txBody>
      </p:sp>
      <p:pic>
        <p:nvPicPr>
          <p:cNvPr id="207" name="Shape 207"/>
          <p:cNvPicPr preferRelativeResize="0"/>
          <p:nvPr/>
        </p:nvPicPr>
        <p:blipFill>
          <a:blip r:embed="rId4">
            <a:alphaModFix/>
          </a:blip>
          <a:stretch>
            <a:fillRect/>
          </a:stretch>
        </p:blipFill>
        <p:spPr>
          <a:xfrm>
            <a:off x="1117600" y="1727175"/>
            <a:ext cx="8159449" cy="20371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311400" y="311800"/>
            <a:ext cx="9632700" cy="7150500"/>
          </a:xfrm>
          <a:prstGeom prst="rect">
            <a:avLst/>
          </a:prstGeom>
        </p:spPr>
        <p:txBody>
          <a:bodyPr lIns="38100" tIns="38100" rIns="38100" bIns="38100" anchor="t" anchorCtr="0">
            <a:noAutofit/>
          </a:bodyPr>
          <a:lstStyle/>
          <a:p>
            <a:pPr lvl="0" rtl="0">
              <a:lnSpc>
                <a:spcPct val="100000"/>
              </a:lnSpc>
              <a:spcBef>
                <a:spcPts val="0"/>
              </a:spcBef>
              <a:buNone/>
            </a:pPr>
            <a:r>
              <a:rPr lang="en-US" sz="4266">
                <a:solidFill>
                  <a:srgbClr val="000000"/>
                </a:solidFill>
                <a:latin typeface="Arial"/>
                <a:ea typeface="Arial"/>
                <a:cs typeface="Arial"/>
                <a:sym typeface="Arial"/>
              </a:rPr>
              <a:t>1. An animal that contains the genes of another species, like the glow-in-the-dark mice, is called a __________</a:t>
            </a:r>
          </a:p>
          <a:p>
            <a:pPr lvl="0" rtl="0">
              <a:lnSpc>
                <a:spcPct val="100000"/>
              </a:lnSpc>
              <a:spcBef>
                <a:spcPts val="0"/>
              </a:spcBef>
              <a:buNone/>
            </a:pPr>
            <a:r>
              <a:rPr lang="en-US" sz="4266">
                <a:solidFill>
                  <a:srgbClr val="000000"/>
                </a:solidFill>
                <a:latin typeface="Arial"/>
                <a:ea typeface="Arial"/>
                <a:cs typeface="Arial"/>
                <a:sym typeface="Arial"/>
              </a:rPr>
              <a:t>organism.</a:t>
            </a:r>
          </a:p>
          <a:p>
            <a:pPr lvl="0" rtl="0">
              <a:lnSpc>
                <a:spcPct val="100000"/>
              </a:lnSpc>
              <a:spcBef>
                <a:spcPts val="0"/>
              </a:spcBef>
              <a:buNone/>
            </a:pPr>
            <a:r>
              <a:rPr lang="en-US" sz="4266">
                <a:solidFill>
                  <a:srgbClr val="000000"/>
                </a:solidFill>
                <a:latin typeface="Arial"/>
                <a:ea typeface="Arial"/>
                <a:cs typeface="Arial"/>
                <a:sym typeface="Arial"/>
              </a:rPr>
              <a:t>2.  A _______ is a genetically identical organism.</a:t>
            </a:r>
          </a:p>
          <a:p>
            <a:pPr lvl="0" rtl="0">
              <a:lnSpc>
                <a:spcPct val="100000"/>
              </a:lnSpc>
              <a:spcBef>
                <a:spcPts val="0"/>
              </a:spcBef>
              <a:buNone/>
            </a:pPr>
            <a:r>
              <a:rPr lang="en-US" sz="4266">
                <a:solidFill>
                  <a:srgbClr val="000000"/>
                </a:solidFill>
                <a:latin typeface="Arial"/>
                <a:ea typeface="Arial"/>
                <a:cs typeface="Arial"/>
                <a:sym typeface="Arial"/>
              </a:rPr>
              <a:t>3.  In humans, a naturally occurring clone is a ________</a:t>
            </a:r>
          </a:p>
          <a:p>
            <a:pPr lvl="0" rtl="0">
              <a:lnSpc>
                <a:spcPct val="100000"/>
              </a:lnSpc>
              <a:spcBef>
                <a:spcPts val="0"/>
              </a:spcBef>
              <a:buNone/>
            </a:pPr>
            <a:r>
              <a:rPr lang="en-US" sz="4266">
                <a:solidFill>
                  <a:srgbClr val="000000"/>
                </a:solidFill>
                <a:latin typeface="Arial"/>
                <a:ea typeface="Arial"/>
                <a:cs typeface="Arial"/>
                <a:sym typeface="Arial"/>
              </a:rPr>
              <a:t>4. The first mammal that was cloned from a skin cell was a _______</a:t>
            </a:r>
          </a:p>
          <a:p>
            <a:pPr lvl="0" rtl="0">
              <a:lnSpc>
                <a:spcPct val="100000"/>
              </a:lnSpc>
              <a:spcBef>
                <a:spcPts val="0"/>
              </a:spcBef>
              <a:buNone/>
            </a:pPr>
            <a:endParaRPr sz="4266">
              <a:solidFill>
                <a:srgbClr val="000000"/>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pic>
        <p:nvPicPr>
          <p:cNvPr id="48" name="Shape 48"/>
          <p:cNvPicPr preferRelativeResize="0"/>
          <p:nvPr/>
        </p:nvPicPr>
        <p:blipFill>
          <a:blip r:embed="rId3">
            <a:alphaModFix/>
          </a:blip>
          <a:stretch>
            <a:fillRect/>
          </a:stretch>
        </p:blipFill>
        <p:spPr>
          <a:xfrm>
            <a:off x="677325" y="592650"/>
            <a:ext cx="4233324" cy="3175000"/>
          </a:xfrm>
          <a:prstGeom prst="rect">
            <a:avLst/>
          </a:prstGeom>
          <a:noFill/>
          <a:ln>
            <a:noFill/>
          </a:ln>
        </p:spPr>
      </p:pic>
      <p:pic>
        <p:nvPicPr>
          <p:cNvPr id="49" name="Shape 49"/>
          <p:cNvPicPr preferRelativeResize="0"/>
          <p:nvPr/>
        </p:nvPicPr>
        <p:blipFill>
          <a:blip r:embed="rId4">
            <a:alphaModFix/>
          </a:blip>
          <a:stretch>
            <a:fillRect/>
          </a:stretch>
        </p:blipFill>
        <p:spPr>
          <a:xfrm>
            <a:off x="5334000" y="507975"/>
            <a:ext cx="4487325" cy="3397225"/>
          </a:xfrm>
          <a:prstGeom prst="rect">
            <a:avLst/>
          </a:prstGeom>
          <a:noFill/>
          <a:ln>
            <a:noFill/>
          </a:ln>
        </p:spPr>
      </p:pic>
      <p:pic>
        <p:nvPicPr>
          <p:cNvPr id="50" name="Shape 50"/>
          <p:cNvPicPr preferRelativeResize="0"/>
          <p:nvPr/>
        </p:nvPicPr>
        <p:blipFill>
          <a:blip r:embed="rId5">
            <a:alphaModFix/>
          </a:blip>
          <a:stretch>
            <a:fillRect/>
          </a:stretch>
        </p:blipFill>
        <p:spPr>
          <a:xfrm>
            <a:off x="1270000" y="3894650"/>
            <a:ext cx="2973900" cy="3471324"/>
          </a:xfrm>
          <a:prstGeom prst="rect">
            <a:avLst/>
          </a:prstGeom>
          <a:noFill/>
          <a:ln>
            <a:noFill/>
          </a:ln>
        </p:spPr>
      </p:pic>
      <p:pic>
        <p:nvPicPr>
          <p:cNvPr id="51" name="Shape 51"/>
          <p:cNvPicPr preferRelativeResize="0"/>
          <p:nvPr/>
        </p:nvPicPr>
        <p:blipFill>
          <a:blip r:embed="rId6">
            <a:alphaModFix/>
          </a:blip>
          <a:stretch>
            <a:fillRect/>
          </a:stretch>
        </p:blipFill>
        <p:spPr>
          <a:xfrm>
            <a:off x="5249325" y="3979325"/>
            <a:ext cx="3810000" cy="3450150"/>
          </a:xfrm>
          <a:prstGeom prst="rect">
            <a:avLst/>
          </a:prstGeom>
          <a:noFill/>
          <a:ln>
            <a:noFill/>
          </a:ln>
        </p:spPr>
      </p:pic>
      <p:sp>
        <p:nvSpPr>
          <p:cNvPr id="52" name="Shape 52"/>
          <p:cNvSpPr txBox="1"/>
          <p:nvPr/>
        </p:nvSpPr>
        <p:spPr>
          <a:xfrm>
            <a:off x="356300" y="51150"/>
            <a:ext cx="4104899"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000000"/>
                </a:solidFill>
                <a:latin typeface="Arial"/>
                <a:ea typeface="Arial"/>
                <a:cs typeface="Arial"/>
                <a:sym typeface="Arial"/>
              </a:rPr>
              <a:t>HORSES</a:t>
            </a: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311400" y="311800"/>
            <a:ext cx="9632700" cy="7150500"/>
          </a:xfrm>
          <a:prstGeom prst="rect">
            <a:avLst/>
          </a:prstGeom>
        </p:spPr>
        <p:txBody>
          <a:bodyPr lIns="38100" tIns="38100" rIns="38100" bIns="38100" anchor="t" anchorCtr="0">
            <a:noAutofit/>
          </a:bodyPr>
          <a:lstStyle/>
          <a:p>
            <a:pPr lvl="0" rtl="0">
              <a:lnSpc>
                <a:spcPct val="100000"/>
              </a:lnSpc>
              <a:spcBef>
                <a:spcPts val="0"/>
              </a:spcBef>
              <a:buNone/>
            </a:pPr>
            <a:r>
              <a:rPr lang="en-US" sz="4266" dirty="0">
                <a:solidFill>
                  <a:srgbClr val="000000"/>
                </a:solidFill>
                <a:latin typeface="Arial"/>
                <a:ea typeface="Arial"/>
                <a:cs typeface="Arial"/>
                <a:sym typeface="Arial"/>
              </a:rPr>
              <a:t>5.  With regard to cloning...it is necessary to have which of the following?   Check all that apply...</a:t>
            </a:r>
          </a:p>
          <a:p>
            <a:pPr lvl="0" rtl="0">
              <a:lnSpc>
                <a:spcPct val="100000"/>
              </a:lnSpc>
              <a:spcBef>
                <a:spcPts val="0"/>
              </a:spcBef>
              <a:buNone/>
            </a:pPr>
            <a:r>
              <a:rPr lang="en-US" sz="4266" dirty="0" smtClean="0">
                <a:solidFill>
                  <a:srgbClr val="000000"/>
                </a:solidFill>
                <a:latin typeface="Arial"/>
                <a:ea typeface="Arial"/>
                <a:cs typeface="Arial"/>
                <a:sym typeface="Arial"/>
              </a:rPr>
              <a:t>___</a:t>
            </a:r>
            <a:r>
              <a:rPr lang="en-US" sz="4266" dirty="0">
                <a:solidFill>
                  <a:srgbClr val="000000"/>
                </a:solidFill>
                <a:latin typeface="Arial"/>
                <a:ea typeface="Arial"/>
                <a:cs typeface="Arial"/>
                <a:sym typeface="Arial"/>
              </a:rPr>
              <a:t>Cell from the adult to be cloned</a:t>
            </a:r>
          </a:p>
          <a:p>
            <a:pPr lvl="0" rtl="0">
              <a:lnSpc>
                <a:spcPct val="100000"/>
              </a:lnSpc>
              <a:spcBef>
                <a:spcPts val="0"/>
              </a:spcBef>
              <a:buNone/>
            </a:pPr>
            <a:r>
              <a:rPr lang="en-US" sz="4266" dirty="0">
                <a:solidFill>
                  <a:srgbClr val="000000"/>
                </a:solidFill>
                <a:latin typeface="Arial"/>
                <a:ea typeface="Arial"/>
                <a:cs typeface="Arial"/>
                <a:sym typeface="Arial"/>
              </a:rPr>
              <a:t>___Egg with nucleus intact</a:t>
            </a:r>
          </a:p>
          <a:p>
            <a:pPr lvl="0" rtl="0">
              <a:lnSpc>
                <a:spcPct val="100000"/>
              </a:lnSpc>
              <a:spcBef>
                <a:spcPts val="0"/>
              </a:spcBef>
              <a:buNone/>
            </a:pPr>
            <a:r>
              <a:rPr lang="en-US" sz="4266" dirty="0">
                <a:solidFill>
                  <a:srgbClr val="000000"/>
                </a:solidFill>
                <a:latin typeface="Arial"/>
                <a:ea typeface="Arial"/>
                <a:cs typeface="Arial"/>
                <a:sym typeface="Arial"/>
              </a:rPr>
              <a:t>___Embryo</a:t>
            </a:r>
          </a:p>
          <a:p>
            <a:pPr lvl="0" rtl="0">
              <a:lnSpc>
                <a:spcPct val="100000"/>
              </a:lnSpc>
              <a:spcBef>
                <a:spcPts val="0"/>
              </a:spcBef>
              <a:buNone/>
            </a:pPr>
            <a:r>
              <a:rPr lang="en-US" sz="4266" dirty="0">
                <a:solidFill>
                  <a:srgbClr val="000000"/>
                </a:solidFill>
                <a:latin typeface="Arial"/>
                <a:ea typeface="Arial"/>
                <a:cs typeface="Arial"/>
                <a:sym typeface="Arial"/>
              </a:rPr>
              <a:t>___Surrogate mother</a:t>
            </a:r>
          </a:p>
          <a:p>
            <a:pPr lvl="0" rtl="0">
              <a:lnSpc>
                <a:spcPct val="100000"/>
              </a:lnSpc>
              <a:spcBef>
                <a:spcPts val="0"/>
              </a:spcBef>
              <a:buNone/>
            </a:pPr>
            <a:r>
              <a:rPr lang="en-US" sz="4266" dirty="0">
                <a:solidFill>
                  <a:srgbClr val="000000"/>
                </a:solidFill>
                <a:latin typeface="Arial"/>
                <a:ea typeface="Arial"/>
                <a:cs typeface="Arial"/>
                <a:sym typeface="Arial"/>
              </a:rPr>
              <a:t>___ Sperm</a:t>
            </a:r>
          </a:p>
          <a:p>
            <a:pPr lvl="0" rtl="0">
              <a:lnSpc>
                <a:spcPct val="100000"/>
              </a:lnSpc>
              <a:spcBef>
                <a:spcPts val="0"/>
              </a:spcBef>
              <a:buNone/>
            </a:pPr>
            <a:r>
              <a:rPr lang="en-US" sz="4266" dirty="0">
                <a:solidFill>
                  <a:srgbClr val="000000"/>
                </a:solidFill>
                <a:latin typeface="Arial"/>
                <a:ea typeface="Arial"/>
                <a:cs typeface="Arial"/>
                <a:sym typeface="Arial"/>
              </a:rPr>
              <a:t>___ Stem cells</a:t>
            </a:r>
          </a:p>
          <a:p>
            <a:pPr lvl="0" rtl="0">
              <a:lnSpc>
                <a:spcPct val="100000"/>
              </a:lnSpc>
              <a:spcBef>
                <a:spcPts val="0"/>
              </a:spcBef>
              <a:buNone/>
            </a:pPr>
            <a:r>
              <a:rPr lang="en-US" sz="4266" dirty="0">
                <a:solidFill>
                  <a:srgbClr val="000000"/>
                </a:solidFill>
                <a:latin typeface="Arial"/>
                <a:ea typeface="Arial"/>
                <a:cs typeface="Arial"/>
                <a:sym typeface="Arial"/>
              </a:rPr>
              <a:t>___ Egg with nucleus removed</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idx="4294967295"/>
          </p:nvPr>
        </p:nvSpPr>
        <p:spPr>
          <a:xfrm>
            <a:off x="1143000" y="355600"/>
            <a:ext cx="9017000" cy="939800"/>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000000"/>
                </a:solidFill>
                <a:latin typeface="Arial"/>
                <a:ea typeface="Arial"/>
                <a:cs typeface="Arial"/>
                <a:sym typeface="Arial"/>
              </a:rPr>
              <a:t>BIOETHICS</a:t>
            </a:r>
          </a:p>
        </p:txBody>
      </p:sp>
      <p:sp>
        <p:nvSpPr>
          <p:cNvPr id="223" name="Shape 223"/>
          <p:cNvSpPr txBox="1"/>
          <p:nvPr/>
        </p:nvSpPr>
        <p:spPr>
          <a:xfrm>
            <a:off x="610300" y="1829150"/>
            <a:ext cx="9015574" cy="5002725"/>
          </a:xfrm>
          <a:prstGeom prst="rect">
            <a:avLst/>
          </a:prstGeom>
          <a:noFill/>
          <a:ln>
            <a:noFill/>
          </a:ln>
        </p:spPr>
        <p:txBody>
          <a:bodyPr lIns="38100" tIns="38100" rIns="38100" bIns="38100" anchor="t" anchorCtr="0">
            <a:noAutofit/>
          </a:bodyPr>
          <a:lstStyle/>
          <a:p>
            <a:pPr marL="0" marR="0" indent="0" algn="l">
              <a:lnSpc>
                <a:spcPct val="119921"/>
              </a:lnSpc>
              <a:spcBef>
                <a:spcPts val="0"/>
              </a:spcBef>
              <a:spcAft>
                <a:spcPts val="0"/>
              </a:spcAft>
              <a:buNone/>
            </a:pPr>
            <a:r>
              <a:rPr lang="en-US" sz="3555" dirty="0">
                <a:solidFill>
                  <a:srgbClr val="000000"/>
                </a:solidFill>
                <a:latin typeface="Arial"/>
                <a:ea typeface="Arial"/>
                <a:cs typeface="Arial"/>
                <a:sym typeface="Arial"/>
              </a:rPr>
              <a:t>1. I would use genetic engineering to remove a harmful gene from my unborn child, such as the gene that causes cystic fibrosis.</a:t>
            </a:r>
          </a:p>
          <a:p>
            <a:pPr marL="0" marR="0" indent="0" algn="l">
              <a:lnSpc>
                <a:spcPct val="119921"/>
              </a:lnSpc>
              <a:spcBef>
                <a:spcPts val="635"/>
              </a:spcBef>
              <a:spcAft>
                <a:spcPts val="0"/>
              </a:spcAft>
              <a:buNone/>
            </a:pPr>
            <a:endParaRPr sz="1050" dirty="0">
              <a:solidFill>
                <a:srgbClr val="000000"/>
              </a:solidFill>
              <a:latin typeface="Arial"/>
              <a:ea typeface="Arial"/>
              <a:cs typeface="Arial"/>
              <a:sym typeface="Arial"/>
            </a:endParaRPr>
          </a:p>
          <a:p>
            <a:pPr marL="0" marR="0" indent="0" algn="l">
              <a:lnSpc>
                <a:spcPct val="119921"/>
              </a:lnSpc>
              <a:spcBef>
                <a:spcPts val="635"/>
              </a:spcBef>
              <a:spcAft>
                <a:spcPts val="0"/>
              </a:spcAft>
              <a:buNone/>
            </a:pPr>
            <a:r>
              <a:rPr lang="en-US" sz="3555" dirty="0">
                <a:solidFill>
                  <a:srgbClr val="000000"/>
                </a:solidFill>
                <a:latin typeface="Arial"/>
                <a:ea typeface="Arial"/>
                <a:cs typeface="Arial"/>
                <a:sym typeface="Arial"/>
              </a:rPr>
              <a:t>2. I would use genetic engineering to remove an abnormal (but not necessarily harmful) gene from my unborn child; such as the gene that causes dwarfism.</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p:nvPr/>
        </p:nvSpPr>
        <p:spPr>
          <a:xfrm>
            <a:off x="610300" y="220475"/>
            <a:ext cx="9015574" cy="7085874"/>
          </a:xfrm>
          <a:prstGeom prst="rect">
            <a:avLst/>
          </a:prstGeom>
          <a:noFill/>
          <a:ln>
            <a:noFill/>
          </a:ln>
        </p:spPr>
        <p:txBody>
          <a:bodyPr lIns="38100" tIns="38100" rIns="38100" bIns="38100" anchor="t" anchorCtr="0">
            <a:noAutofit/>
          </a:bodyPr>
          <a:lstStyle/>
          <a:p>
            <a:pPr algn="l" rtl="0">
              <a:lnSpc>
                <a:spcPct val="119922"/>
              </a:lnSpc>
              <a:spcBef>
                <a:spcPts val="0"/>
              </a:spcBef>
              <a:buNone/>
            </a:pPr>
            <a:r>
              <a:rPr lang="en-US" sz="3555" dirty="0">
                <a:solidFill>
                  <a:srgbClr val="000000"/>
                </a:solidFill>
                <a:latin typeface="Arial"/>
                <a:ea typeface="Arial"/>
                <a:cs typeface="Arial"/>
                <a:sym typeface="Arial"/>
              </a:rPr>
              <a:t>3.  I would use genetic engineering to remove a gene that is not desirable, such as the gene that causes baldness. </a:t>
            </a:r>
          </a:p>
          <a:p>
            <a:pPr rtl="0">
              <a:lnSpc>
                <a:spcPct val="100000"/>
              </a:lnSpc>
              <a:spcBef>
                <a:spcPts val="0"/>
              </a:spcBef>
              <a:buNone/>
            </a:pPr>
            <a:endParaRPr sz="1050" dirty="0">
              <a:solidFill>
                <a:srgbClr val="000000"/>
              </a:solidFill>
              <a:latin typeface="Arial"/>
              <a:ea typeface="Arial"/>
              <a:cs typeface="Arial"/>
              <a:sym typeface="Arial"/>
            </a:endParaRPr>
          </a:p>
          <a:p>
            <a:pPr algn="l" rtl="0">
              <a:lnSpc>
                <a:spcPct val="119922"/>
              </a:lnSpc>
              <a:spcBef>
                <a:spcPts val="0"/>
              </a:spcBef>
              <a:buNone/>
            </a:pPr>
            <a:r>
              <a:rPr lang="en-US" sz="3555" dirty="0">
                <a:solidFill>
                  <a:srgbClr val="000000"/>
                </a:solidFill>
                <a:latin typeface="Arial"/>
                <a:ea typeface="Arial"/>
                <a:cs typeface="Arial"/>
                <a:sym typeface="Arial"/>
              </a:rPr>
              <a:t>4.  I would use genetic engineering to change a gene in my unborn child, such as their hair color or eye color. </a:t>
            </a:r>
          </a:p>
          <a:p>
            <a:pPr marL="0" marR="0" indent="0" algn="l" rtl="0">
              <a:lnSpc>
                <a:spcPct val="119922"/>
              </a:lnSpc>
              <a:spcBef>
                <a:spcPts val="635"/>
              </a:spcBef>
              <a:spcAft>
                <a:spcPts val="0"/>
              </a:spcAft>
              <a:buNone/>
            </a:pPr>
            <a:endParaRPr sz="1050" dirty="0">
              <a:solidFill>
                <a:srgbClr val="000000"/>
              </a:solidFill>
              <a:latin typeface="Arial"/>
              <a:ea typeface="Arial"/>
              <a:cs typeface="Arial"/>
              <a:sym typeface="Arial"/>
            </a:endParaRPr>
          </a:p>
          <a:p>
            <a:pPr marL="0" marR="0" indent="0" algn="l" rtl="0">
              <a:lnSpc>
                <a:spcPct val="119922"/>
              </a:lnSpc>
              <a:spcBef>
                <a:spcPts val="635"/>
              </a:spcBef>
              <a:spcAft>
                <a:spcPts val="0"/>
              </a:spcAft>
              <a:buNone/>
            </a:pPr>
            <a:r>
              <a:rPr lang="en-US" sz="3555" dirty="0">
                <a:solidFill>
                  <a:srgbClr val="000000"/>
                </a:solidFill>
                <a:latin typeface="Arial"/>
                <a:ea typeface="Arial"/>
                <a:cs typeface="Arial"/>
                <a:sym typeface="Arial"/>
              </a:rPr>
              <a:t>5. I would use genetic engineering to add a gene to my child that is not human – such as a gene from another organism that could improve sight or running ability.</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solidFill>
                  <a:srgbClr val="333333"/>
                </a:solidFill>
                <a:latin typeface="Helvetica Neue"/>
              </a:rPr>
              <a:t>The Human Genome Project (HGP) was the international, collaborative research program whose goal was the complete mapping and understanding of all the genes of human beings. All our genes together are known as our "genome</a:t>
            </a:r>
            <a:r>
              <a:rPr lang="en-US" dirty="0" smtClean="0">
                <a:solidFill>
                  <a:srgbClr val="333333"/>
                </a:solidFill>
                <a:latin typeface="Helvetica Neue"/>
              </a:rPr>
              <a:t>.“ It took place from 1990-2003.</a:t>
            </a:r>
          </a:p>
          <a:p>
            <a:r>
              <a:rPr lang="en-US" dirty="0" smtClean="0">
                <a:hlinkClick r:id="rId2"/>
              </a:rPr>
              <a:t>Watch this</a:t>
            </a:r>
            <a:endParaRPr lang="en-US" dirty="0"/>
          </a:p>
        </p:txBody>
      </p:sp>
      <p:sp>
        <p:nvSpPr>
          <p:cNvPr id="3" name="Title 2"/>
          <p:cNvSpPr>
            <a:spLocks noGrp="1"/>
          </p:cNvSpPr>
          <p:nvPr>
            <p:ph type="ctrTitle"/>
          </p:nvPr>
        </p:nvSpPr>
        <p:spPr/>
        <p:txBody>
          <a:bodyPr/>
          <a:lstStyle/>
          <a:p>
            <a:r>
              <a:rPr lang="en-US" dirty="0" smtClean="0">
                <a:solidFill>
                  <a:schemeClr val="bg1"/>
                </a:solidFill>
              </a:rPr>
              <a:t>Human Genome Project</a:t>
            </a:r>
            <a:endParaRPr lang="en-US" dirty="0">
              <a:solidFill>
                <a:schemeClr val="bg1"/>
              </a:solidFill>
            </a:endParaRPr>
          </a:p>
        </p:txBody>
      </p:sp>
    </p:spTree>
    <p:extLst>
      <p:ext uri="{BB962C8B-B14F-4D97-AF65-F5344CB8AC3E}">
        <p14:creationId xmlns:p14="http://schemas.microsoft.com/office/powerpoint/2010/main" val="2629734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title" idx="4294967295"/>
          </p:nvPr>
        </p:nvSpPr>
        <p:spPr>
          <a:xfrm>
            <a:off x="0" y="76200"/>
            <a:ext cx="9017000" cy="855663"/>
          </a:xfrm>
          <a:prstGeom prst="rect">
            <a:avLst/>
          </a:prstGeom>
          <a:noFill/>
          <a:ln>
            <a:noFill/>
          </a:ln>
        </p:spPr>
        <p:txBody>
          <a:bodyPr lIns="38100" tIns="38100" rIns="38100" bIns="38100" anchor="ctr" anchorCtr="0">
            <a:noAutofit/>
          </a:bodyPr>
          <a:lstStyle/>
          <a:p>
            <a:pPr marL="0" marR="0" indent="0" algn="ctr">
              <a:lnSpc>
                <a:spcPct val="120000"/>
              </a:lnSpc>
              <a:spcBef>
                <a:spcPts val="0"/>
              </a:spcBef>
              <a:spcAft>
                <a:spcPts val="0"/>
              </a:spcAft>
              <a:buNone/>
            </a:pPr>
            <a:r>
              <a:rPr lang="en-US" sz="4444">
                <a:solidFill>
                  <a:srgbClr val="000000"/>
                </a:solidFill>
                <a:latin typeface="Arial"/>
                <a:ea typeface="Arial"/>
                <a:cs typeface="Arial"/>
                <a:sym typeface="Arial"/>
              </a:rPr>
              <a:t>Even Cows, Sheep, &amp; Pigs</a:t>
            </a:r>
          </a:p>
        </p:txBody>
      </p:sp>
      <p:pic>
        <p:nvPicPr>
          <p:cNvPr id="58" name="Shape 58"/>
          <p:cNvPicPr preferRelativeResize="0"/>
          <p:nvPr/>
        </p:nvPicPr>
        <p:blipFill>
          <a:blip r:embed="rId3">
            <a:alphaModFix/>
          </a:blip>
          <a:stretch>
            <a:fillRect/>
          </a:stretch>
        </p:blipFill>
        <p:spPr>
          <a:xfrm>
            <a:off x="508000" y="931325"/>
            <a:ext cx="4794250" cy="3354900"/>
          </a:xfrm>
          <a:prstGeom prst="rect">
            <a:avLst/>
          </a:prstGeom>
          <a:noFill/>
          <a:ln>
            <a:noFill/>
          </a:ln>
        </p:spPr>
      </p:pic>
      <p:pic>
        <p:nvPicPr>
          <p:cNvPr id="59" name="Shape 59"/>
          <p:cNvPicPr preferRelativeResize="0"/>
          <p:nvPr/>
        </p:nvPicPr>
        <p:blipFill>
          <a:blip r:embed="rId4">
            <a:alphaModFix/>
          </a:blip>
          <a:stretch>
            <a:fillRect/>
          </a:stretch>
        </p:blipFill>
        <p:spPr>
          <a:xfrm>
            <a:off x="4741325" y="2116650"/>
            <a:ext cx="5005899" cy="3746500"/>
          </a:xfrm>
          <a:prstGeom prst="rect">
            <a:avLst/>
          </a:prstGeom>
          <a:noFill/>
          <a:ln>
            <a:noFill/>
          </a:ln>
        </p:spPr>
      </p:pic>
      <p:pic>
        <p:nvPicPr>
          <p:cNvPr id="60" name="Shape 60"/>
          <p:cNvPicPr preferRelativeResize="0"/>
          <p:nvPr/>
        </p:nvPicPr>
        <p:blipFill>
          <a:blip r:embed="rId5">
            <a:alphaModFix/>
          </a:blip>
          <a:stretch>
            <a:fillRect/>
          </a:stretch>
        </p:blipFill>
        <p:spPr>
          <a:xfrm>
            <a:off x="1862650" y="3471325"/>
            <a:ext cx="3100899" cy="3905250"/>
          </a:xfrm>
          <a:prstGeom prst="rect">
            <a:avLst/>
          </a:prstGeom>
          <a:noFill/>
          <a:ln>
            <a:noFill/>
          </a:ln>
        </p:spPr>
      </p:pic>
      <p:sp>
        <p:nvSpPr>
          <p:cNvPr id="61" name="Shape 61"/>
          <p:cNvSpPr txBox="1"/>
          <p:nvPr/>
        </p:nvSpPr>
        <p:spPr>
          <a:xfrm>
            <a:off x="5774950" y="6316475"/>
            <a:ext cx="4020250" cy="753524"/>
          </a:xfrm>
          <a:prstGeom prst="rect">
            <a:avLst/>
          </a:prstGeom>
          <a:noFill/>
          <a:ln>
            <a:noFill/>
          </a:ln>
        </p:spPr>
        <p:txBody>
          <a:bodyPr lIns="38100" tIns="38100" rIns="38100" bIns="38100" anchor="t" anchorCtr="0">
            <a:noAutofit/>
          </a:bodyPr>
          <a:lstStyle/>
          <a:p>
            <a:pPr marL="0" marR="0" indent="0" algn="l">
              <a:lnSpc>
                <a:spcPct val="120000"/>
              </a:lnSpc>
              <a:spcBef>
                <a:spcPts val="0"/>
              </a:spcBef>
              <a:spcAft>
                <a:spcPts val="0"/>
              </a:spcAft>
              <a:buNone/>
            </a:pPr>
            <a:r>
              <a:rPr lang="en-US" sz="2222">
                <a:solidFill>
                  <a:srgbClr val="000000"/>
                </a:solidFill>
                <a:latin typeface="Arial"/>
                <a:ea typeface="Arial"/>
                <a:cs typeface="Arial"/>
                <a:sym typeface="Arial"/>
              </a:rPr>
              <a:t>All Products of Selective Breeding (Artificial Selection)</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idx="4294967295"/>
          </p:nvPr>
        </p:nvSpPr>
        <p:spPr>
          <a:xfrm>
            <a:off x="0" y="142875"/>
            <a:ext cx="9015413" cy="1243013"/>
          </a:xfrm>
          <a:prstGeom prst="rect">
            <a:avLst/>
          </a:prstGeom>
          <a:noFill/>
          <a:ln>
            <a:noFill/>
          </a:ln>
        </p:spPr>
        <p:txBody>
          <a:bodyPr lIns="38100" tIns="38100" rIns="38100" bIns="38100" anchor="ctr" anchorCtr="0">
            <a:noAutofit/>
          </a:bodyPr>
          <a:lstStyle/>
          <a:p>
            <a:pPr marL="0" marR="0" indent="0">
              <a:lnSpc>
                <a:spcPct val="119886"/>
              </a:lnSpc>
              <a:spcBef>
                <a:spcPts val="0"/>
              </a:spcBef>
              <a:spcAft>
                <a:spcPts val="0"/>
              </a:spcAft>
              <a:buNone/>
            </a:pPr>
            <a:r>
              <a:rPr lang="en-US" sz="4888" b="1">
                <a:solidFill>
                  <a:srgbClr val="000000"/>
                </a:solidFill>
                <a:latin typeface="Arial"/>
                <a:ea typeface="Arial"/>
                <a:cs typeface="Arial"/>
                <a:sym typeface="Arial"/>
              </a:rPr>
              <a:t>Hybridization</a:t>
            </a:r>
            <a:r>
              <a:rPr lang="en-US" sz="4888">
                <a:solidFill>
                  <a:srgbClr val="000000"/>
                </a:solidFill>
                <a:latin typeface="Arial"/>
                <a:ea typeface="Arial"/>
                <a:cs typeface="Arial"/>
                <a:sym typeface="Arial"/>
              </a:rPr>
              <a:t> </a:t>
            </a:r>
          </a:p>
        </p:txBody>
      </p:sp>
      <p:sp>
        <p:nvSpPr>
          <p:cNvPr id="67" name="Shape 67"/>
          <p:cNvSpPr txBox="1">
            <a:spLocks noGrp="1"/>
          </p:cNvSpPr>
          <p:nvPr>
            <p:ph type="body" idx="4294967295"/>
          </p:nvPr>
        </p:nvSpPr>
        <p:spPr>
          <a:xfrm>
            <a:off x="0" y="1385888"/>
            <a:ext cx="9455150" cy="5738812"/>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4000">
                <a:solidFill>
                  <a:srgbClr val="000000"/>
                </a:solidFill>
                <a:latin typeface="Arial"/>
                <a:ea typeface="Arial"/>
                <a:cs typeface="Arial"/>
                <a:sym typeface="Arial"/>
              </a:rPr>
              <a:t>Crossing dissimilar individuals to bring together the best traits of both organisms</a:t>
            </a:r>
          </a:p>
          <a:p>
            <a:pPr marL="0" marR="0" indent="0" algn="l">
              <a:lnSpc>
                <a:spcPct val="119921"/>
              </a:lnSpc>
              <a:spcBef>
                <a:spcPts val="635"/>
              </a:spcBef>
              <a:spcAft>
                <a:spcPts val="0"/>
              </a:spcAft>
              <a:buNone/>
            </a:pPr>
            <a:r>
              <a:rPr lang="en-US" sz="3555">
                <a:solidFill>
                  <a:srgbClr val="000000"/>
                </a:solidFill>
                <a:latin typeface="Arial"/>
                <a:ea typeface="Arial"/>
                <a:cs typeface="Arial"/>
                <a:sym typeface="Arial"/>
              </a:rPr>
              <a:t>Produces </a:t>
            </a:r>
            <a:r>
              <a:rPr lang="en-US" sz="3555" b="1" u="sng">
                <a:solidFill>
                  <a:srgbClr val="000000"/>
                </a:solidFill>
                <a:latin typeface="Arial"/>
                <a:ea typeface="Arial"/>
                <a:cs typeface="Arial"/>
                <a:sym typeface="Arial"/>
              </a:rPr>
              <a:t>hybrids</a:t>
            </a:r>
            <a:r>
              <a:rPr lang="en-US" sz="3555">
                <a:solidFill>
                  <a:srgbClr val="000000"/>
                </a:solidFill>
                <a:latin typeface="Arial"/>
                <a:ea typeface="Arial"/>
                <a:cs typeface="Arial"/>
                <a:sym typeface="Arial"/>
              </a:rPr>
              <a:t> </a:t>
            </a:r>
          </a:p>
          <a:p>
            <a:pPr marL="0" marR="0" indent="0" algn="l">
              <a:lnSpc>
                <a:spcPct val="119921"/>
              </a:lnSpc>
              <a:spcBef>
                <a:spcPts val="635"/>
              </a:spcBef>
              <a:spcAft>
                <a:spcPts val="0"/>
              </a:spcAft>
              <a:buNone/>
            </a:pPr>
            <a:endParaRPr sz="3555">
              <a:solidFill>
                <a:srgbClr val="000000"/>
              </a:solidFill>
              <a:latin typeface="Arial"/>
              <a:ea typeface="Arial"/>
              <a:cs typeface="Arial"/>
              <a:sym typeface="Arial"/>
            </a:endParaRPr>
          </a:p>
          <a:p>
            <a:pPr marL="0" marR="0" indent="0" algn="l">
              <a:lnSpc>
                <a:spcPct val="119921"/>
              </a:lnSpc>
              <a:spcBef>
                <a:spcPts val="635"/>
              </a:spcBef>
              <a:spcAft>
                <a:spcPts val="0"/>
              </a:spcAft>
              <a:buNone/>
            </a:pPr>
            <a:r>
              <a:rPr lang="en-US" sz="3555">
                <a:solidFill>
                  <a:srgbClr val="FF0000"/>
                </a:solidFill>
                <a:latin typeface="Arial"/>
                <a:ea typeface="Arial"/>
                <a:cs typeface="Arial"/>
                <a:sym typeface="Arial"/>
              </a:rPr>
              <a:t>* Hybrids can be different species crossed together or different types within the same species.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idx="4294967295"/>
          </p:nvPr>
        </p:nvSpPr>
        <p:spPr>
          <a:xfrm>
            <a:off x="889000" y="355600"/>
            <a:ext cx="9271000" cy="1244600"/>
          </a:xfrm>
          <a:prstGeom prst="rect">
            <a:avLst/>
          </a:prstGeom>
          <a:noFill/>
          <a:ln>
            <a:noFill/>
          </a:ln>
        </p:spPr>
        <p:txBody>
          <a:bodyPr lIns="38100" tIns="38100" rIns="38100" bIns="38100" anchor="ctr" anchorCtr="0">
            <a:noAutofit/>
          </a:bodyPr>
          <a:lstStyle/>
          <a:p>
            <a:pPr marL="0" marR="0" indent="0" algn="ctr">
              <a:lnSpc>
                <a:spcPct val="120000"/>
              </a:lnSpc>
              <a:spcBef>
                <a:spcPts val="0"/>
              </a:spcBef>
              <a:spcAft>
                <a:spcPts val="0"/>
              </a:spcAft>
              <a:buNone/>
            </a:pPr>
            <a:r>
              <a:rPr lang="en-US" sz="4444">
                <a:solidFill>
                  <a:srgbClr val="000000"/>
                </a:solidFill>
                <a:latin typeface="Arial"/>
                <a:ea typeface="Arial"/>
                <a:cs typeface="Arial"/>
                <a:sym typeface="Arial"/>
              </a:rPr>
              <a:t>Not to be confused with hybrid cars..</a:t>
            </a:r>
          </a:p>
        </p:txBody>
      </p:sp>
      <p:pic>
        <p:nvPicPr>
          <p:cNvPr id="87" name="Shape 87"/>
          <p:cNvPicPr preferRelativeResize="0"/>
          <p:nvPr/>
        </p:nvPicPr>
        <p:blipFill>
          <a:blip r:embed="rId3">
            <a:alphaModFix/>
          </a:blip>
          <a:stretch>
            <a:fillRect/>
          </a:stretch>
        </p:blipFill>
        <p:spPr>
          <a:xfrm>
            <a:off x="1693325" y="1947325"/>
            <a:ext cx="6879149" cy="5185824"/>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idx="4294967295"/>
          </p:nvPr>
        </p:nvSpPr>
        <p:spPr>
          <a:xfrm>
            <a:off x="1143000" y="355600"/>
            <a:ext cx="9017000" cy="1244600"/>
          </a:xfrm>
          <a:prstGeom prst="rect">
            <a:avLst/>
          </a:prstGeom>
          <a:noFill/>
          <a:ln>
            <a:noFill/>
          </a:ln>
        </p:spPr>
        <p:txBody>
          <a:bodyPr lIns="38100" tIns="38100" rIns="38100" bIns="38100" anchor="ctr" anchorCtr="0">
            <a:noAutofit/>
          </a:bodyPr>
          <a:lstStyle/>
          <a:p>
            <a:pPr marL="0" marR="0" indent="0" algn="l">
              <a:lnSpc>
                <a:spcPct val="119886"/>
              </a:lnSpc>
              <a:spcBef>
                <a:spcPts val="0"/>
              </a:spcBef>
              <a:spcAft>
                <a:spcPts val="0"/>
              </a:spcAft>
              <a:buNone/>
            </a:pPr>
            <a:r>
              <a:rPr lang="en-US" sz="4888">
                <a:solidFill>
                  <a:srgbClr val="000000"/>
                </a:solidFill>
                <a:latin typeface="Arial"/>
                <a:ea typeface="Arial"/>
                <a:cs typeface="Arial"/>
                <a:sym typeface="Arial"/>
              </a:rPr>
              <a:t>Golden Doodle Puggle</a:t>
            </a:r>
          </a:p>
        </p:txBody>
      </p:sp>
      <p:pic>
        <p:nvPicPr>
          <p:cNvPr id="73" name="Shape 73"/>
          <p:cNvPicPr preferRelativeResize="0"/>
          <p:nvPr/>
        </p:nvPicPr>
        <p:blipFill>
          <a:blip r:embed="rId3">
            <a:alphaModFix/>
          </a:blip>
          <a:stretch>
            <a:fillRect/>
          </a:stretch>
        </p:blipFill>
        <p:spPr>
          <a:xfrm>
            <a:off x="677325" y="1608650"/>
            <a:ext cx="3841750" cy="6011324"/>
          </a:xfrm>
          <a:prstGeom prst="rect">
            <a:avLst/>
          </a:prstGeom>
          <a:noFill/>
          <a:ln>
            <a:noFill/>
          </a:ln>
        </p:spPr>
      </p:pic>
      <p:pic>
        <p:nvPicPr>
          <p:cNvPr id="74" name="Shape 74"/>
          <p:cNvPicPr preferRelativeResize="0"/>
          <p:nvPr/>
        </p:nvPicPr>
        <p:blipFill>
          <a:blip r:embed="rId4">
            <a:alphaModFix/>
          </a:blip>
          <a:stretch>
            <a:fillRect/>
          </a:stretch>
        </p:blipFill>
        <p:spPr>
          <a:xfrm>
            <a:off x="5080000" y="1608650"/>
            <a:ext cx="4572000" cy="4370900"/>
          </a:xfrm>
          <a:prstGeom prst="rect">
            <a:avLst/>
          </a:prstGeom>
          <a:noFill/>
          <a:ln>
            <a:noFill/>
          </a:ln>
        </p:spPr>
      </p:pic>
      <p:sp>
        <p:nvSpPr>
          <p:cNvPr id="75" name="Shape 75"/>
          <p:cNvSpPr txBox="1"/>
          <p:nvPr/>
        </p:nvSpPr>
        <p:spPr>
          <a:xfrm>
            <a:off x="5351625" y="6316475"/>
            <a:ext cx="4358900" cy="1025150"/>
          </a:xfrm>
          <a:prstGeom prst="rect">
            <a:avLst/>
          </a:prstGeom>
          <a:noFill/>
          <a:ln>
            <a:noFill/>
          </a:ln>
        </p:spPr>
        <p:txBody>
          <a:bodyPr lIns="38100" tIns="38100" rIns="38100" bIns="38100" anchor="t" anchorCtr="0">
            <a:noAutofit/>
          </a:bodyPr>
          <a:lstStyle/>
          <a:p>
            <a:pPr marL="0" marR="0" indent="0" algn="l">
              <a:lnSpc>
                <a:spcPct val="120089"/>
              </a:lnSpc>
              <a:spcBef>
                <a:spcPts val="0"/>
              </a:spcBef>
              <a:spcAft>
                <a:spcPts val="0"/>
              </a:spcAft>
              <a:buNone/>
            </a:pPr>
            <a:r>
              <a:rPr lang="en-US" sz="3111">
                <a:solidFill>
                  <a:srgbClr val="000000"/>
                </a:solidFill>
                <a:latin typeface="Arial"/>
                <a:ea typeface="Arial"/>
                <a:cs typeface="Arial"/>
                <a:sym typeface="Arial"/>
              </a:rPr>
              <a:t>Designer breeds or mutts?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Shape 80"/>
          <p:cNvPicPr preferRelativeResize="0"/>
          <p:nvPr/>
        </p:nvPicPr>
        <p:blipFill>
          <a:blip r:embed="rId3">
            <a:alphaModFix/>
          </a:blip>
          <a:stretch>
            <a:fillRect/>
          </a:stretch>
        </p:blipFill>
        <p:spPr>
          <a:xfrm>
            <a:off x="1862650" y="3196150"/>
            <a:ext cx="6434650" cy="4423825"/>
          </a:xfrm>
          <a:prstGeom prst="rect">
            <a:avLst/>
          </a:prstGeom>
          <a:noFill/>
          <a:ln>
            <a:noFill/>
          </a:ln>
        </p:spPr>
      </p:pic>
      <p:pic>
        <p:nvPicPr>
          <p:cNvPr id="81" name="Shape 81"/>
          <p:cNvPicPr preferRelativeResize="0"/>
          <p:nvPr/>
        </p:nvPicPr>
        <p:blipFill>
          <a:blip r:embed="rId4">
            <a:alphaModFix/>
          </a:blip>
          <a:stretch>
            <a:fillRect/>
          </a:stretch>
        </p:blipFill>
        <p:spPr>
          <a:xfrm>
            <a:off x="1693325" y="0"/>
            <a:ext cx="7302500" cy="319614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idx="4294967295"/>
          </p:nvPr>
        </p:nvSpPr>
        <p:spPr>
          <a:xfrm>
            <a:off x="1143000" y="355600"/>
            <a:ext cx="9017000" cy="1244600"/>
          </a:xfrm>
          <a:prstGeom prst="rect">
            <a:avLst/>
          </a:prstGeom>
          <a:noFill/>
          <a:ln>
            <a:noFill/>
          </a:ln>
        </p:spPr>
        <p:txBody>
          <a:bodyPr lIns="38100" tIns="38100" rIns="38100" bIns="38100" anchor="ctr" anchorCtr="0">
            <a:noAutofit/>
          </a:bodyPr>
          <a:lstStyle/>
          <a:p>
            <a:pPr marL="0" marR="0" indent="0">
              <a:lnSpc>
                <a:spcPct val="119886"/>
              </a:lnSpc>
              <a:spcBef>
                <a:spcPts val="0"/>
              </a:spcBef>
              <a:spcAft>
                <a:spcPts val="0"/>
              </a:spcAft>
              <a:buNone/>
            </a:pPr>
            <a:r>
              <a:rPr lang="en-US" sz="4888">
                <a:solidFill>
                  <a:srgbClr val="000000"/>
                </a:solidFill>
                <a:latin typeface="Arial"/>
                <a:ea typeface="Arial"/>
                <a:cs typeface="Arial"/>
                <a:sym typeface="Arial"/>
              </a:rPr>
              <a:t>INBREEDING</a:t>
            </a:r>
          </a:p>
        </p:txBody>
      </p:sp>
      <p:sp>
        <p:nvSpPr>
          <p:cNvPr id="93" name="Shape 93"/>
          <p:cNvSpPr txBox="1">
            <a:spLocks noGrp="1"/>
          </p:cNvSpPr>
          <p:nvPr>
            <p:ph type="body" idx="4294967295"/>
          </p:nvPr>
        </p:nvSpPr>
        <p:spPr>
          <a:xfrm>
            <a:off x="0" y="1600200"/>
            <a:ext cx="9015413" cy="5305425"/>
          </a:xfrm>
          <a:prstGeom prst="rect">
            <a:avLst/>
          </a:prstGeom>
          <a:noFill/>
          <a:ln>
            <a:noFill/>
          </a:ln>
        </p:spPr>
        <p:txBody>
          <a:bodyPr lIns="38100" tIns="38100" rIns="38100" bIns="38100" anchor="t" anchorCtr="0">
            <a:noAutofit/>
          </a:bodyPr>
          <a:lstStyle/>
          <a:p>
            <a:pPr marL="0" marR="0" indent="0" algn="l" rtl="0">
              <a:lnSpc>
                <a:spcPct val="107986"/>
              </a:lnSpc>
              <a:spcBef>
                <a:spcPts val="0"/>
              </a:spcBef>
              <a:spcAft>
                <a:spcPts val="0"/>
              </a:spcAft>
              <a:buNone/>
            </a:pPr>
            <a:r>
              <a:rPr lang="en-US" sz="4000" b="1">
                <a:solidFill>
                  <a:srgbClr val="000000"/>
                </a:solidFill>
                <a:latin typeface="Arial"/>
                <a:ea typeface="Arial"/>
                <a:cs typeface="Arial"/>
                <a:sym typeface="Arial"/>
              </a:rPr>
              <a:t>Inbreeding</a:t>
            </a:r>
            <a:r>
              <a:rPr lang="en-US" sz="4000">
                <a:solidFill>
                  <a:srgbClr val="000000"/>
                </a:solidFill>
                <a:latin typeface="Arial"/>
                <a:ea typeface="Arial"/>
                <a:cs typeface="Arial"/>
                <a:sym typeface="Arial"/>
              </a:rPr>
              <a:t> = continued breeding of similar individuals </a:t>
            </a:r>
            <a:br>
              <a:rPr lang="en-US" sz="4000">
                <a:solidFill>
                  <a:srgbClr val="000000"/>
                </a:solidFill>
                <a:latin typeface="Arial"/>
                <a:ea typeface="Arial"/>
                <a:cs typeface="Arial"/>
                <a:sym typeface="Arial"/>
              </a:rPr>
            </a:br>
            <a:r>
              <a:rPr lang="en-US" sz="4000">
                <a:solidFill>
                  <a:srgbClr val="980000"/>
                </a:solidFill>
                <a:latin typeface="Arial"/>
                <a:ea typeface="Arial"/>
                <a:cs typeface="Arial"/>
                <a:sym typeface="Arial"/>
              </a:rPr>
              <a:t>(ex. pure breed dogs)</a:t>
            </a:r>
          </a:p>
          <a:p>
            <a:pPr marL="0" marR="0" indent="0" algn="l" rtl="0">
              <a:lnSpc>
                <a:spcPct val="107812"/>
              </a:lnSpc>
              <a:spcBef>
                <a:spcPts val="635"/>
              </a:spcBef>
              <a:spcAft>
                <a:spcPts val="0"/>
              </a:spcAft>
              <a:buNone/>
            </a:pPr>
            <a:r>
              <a:rPr lang="en-US" sz="3555">
                <a:solidFill>
                  <a:srgbClr val="980000"/>
                </a:solidFill>
                <a:latin typeface="Arial"/>
                <a:ea typeface="Arial"/>
                <a:cs typeface="Arial"/>
                <a:sym typeface="Arial"/>
              </a:rPr>
              <a:t>Has risks… increases breed’s susceptibility to disease &amp; deformities</a:t>
            </a:r>
          </a:p>
          <a:p>
            <a:pPr marL="0" marR="0" indent="0" algn="l" rtl="0">
              <a:lnSpc>
                <a:spcPct val="107812"/>
              </a:lnSpc>
              <a:spcBef>
                <a:spcPts val="635"/>
              </a:spcBef>
              <a:spcAft>
                <a:spcPts val="0"/>
              </a:spcAft>
              <a:buNone/>
            </a:pPr>
            <a:endParaRPr sz="3555">
              <a:solidFill>
                <a:srgbClr val="980000"/>
              </a:solidFill>
              <a:latin typeface="Arial"/>
              <a:ea typeface="Arial"/>
              <a:cs typeface="Arial"/>
              <a:sym typeface="Arial"/>
            </a:endParaRPr>
          </a:p>
          <a:p>
            <a:pPr marL="0" marR="0" indent="0" algn="l" rtl="0">
              <a:lnSpc>
                <a:spcPct val="107812"/>
              </a:lnSpc>
              <a:spcBef>
                <a:spcPts val="635"/>
              </a:spcBef>
              <a:spcAft>
                <a:spcPts val="0"/>
              </a:spcAft>
              <a:buNone/>
            </a:pPr>
            <a:r>
              <a:rPr lang="en-US" sz="3555">
                <a:solidFill>
                  <a:srgbClr val="980000"/>
                </a:solidFill>
                <a:latin typeface="Arial"/>
                <a:ea typeface="Arial"/>
                <a:cs typeface="Arial"/>
                <a:sym typeface="Arial"/>
              </a:rPr>
              <a:t>Golden retrievers - epilepsy</a:t>
            </a:r>
          </a:p>
          <a:p>
            <a:pPr marL="0" marR="0" indent="0" algn="l" rtl="0">
              <a:lnSpc>
                <a:spcPct val="107812"/>
              </a:lnSpc>
              <a:spcBef>
                <a:spcPts val="635"/>
              </a:spcBef>
              <a:spcAft>
                <a:spcPts val="0"/>
              </a:spcAft>
              <a:buNone/>
            </a:pPr>
            <a:r>
              <a:rPr lang="en-US" sz="3555">
                <a:solidFill>
                  <a:srgbClr val="980000"/>
                </a:solidFill>
                <a:latin typeface="Arial"/>
                <a:ea typeface="Arial"/>
                <a:cs typeface="Arial"/>
                <a:sym typeface="Arial"/>
              </a:rPr>
              <a:t>Dalmations - hereditary deafness</a:t>
            </a:r>
          </a:p>
        </p:txBody>
      </p:sp>
      <p:pic>
        <p:nvPicPr>
          <p:cNvPr id="94" name="Shape 94"/>
          <p:cNvPicPr preferRelativeResize="0"/>
          <p:nvPr/>
        </p:nvPicPr>
        <p:blipFill>
          <a:blip r:embed="rId3">
            <a:alphaModFix/>
          </a:blip>
          <a:stretch>
            <a:fillRect/>
          </a:stretch>
        </p:blipFill>
        <p:spPr>
          <a:xfrm>
            <a:off x="7620000" y="4318000"/>
            <a:ext cx="2317750" cy="2973900"/>
          </a:xfrm>
          <a:prstGeom prst="rect">
            <a:avLst/>
          </a:prstGeom>
          <a:noFill/>
          <a:ln>
            <a:noFill/>
          </a:ln>
        </p:spPr>
      </p:pic>
    </p:spTree>
  </p:cSld>
  <p:clrMapOvr>
    <a:masterClrMapping/>
  </p:clrMapOvr>
  <p:transition spd="slow">
    <p:cut/>
  </p:transition>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ustom Theme">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TotalTime>
  <Words>536</Words>
  <Application>Microsoft Office PowerPoint</Application>
  <PresentationFormat>Custom</PresentationFormat>
  <Paragraphs>101</Paragraphs>
  <Slides>33</Slides>
  <Notes>30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Constantia</vt:lpstr>
      <vt:lpstr>Helvetica Neue</vt:lpstr>
      <vt:lpstr>Wingdings 2</vt:lpstr>
      <vt:lpstr>Custom Theme</vt:lpstr>
      <vt:lpstr>Paper</vt:lpstr>
      <vt:lpstr>PowerPoint Presentation</vt:lpstr>
      <vt:lpstr> </vt:lpstr>
      <vt:lpstr>PowerPoint Presentation</vt:lpstr>
      <vt:lpstr>Even Cows, Sheep, &amp; Pigs</vt:lpstr>
      <vt:lpstr>Hybridization </vt:lpstr>
      <vt:lpstr>Not to be confused with hybrid cars..</vt:lpstr>
      <vt:lpstr>Golden Doodle Puggle</vt:lpstr>
      <vt:lpstr>PowerPoint Presentation</vt:lpstr>
      <vt:lpstr>INBREEDING</vt:lpstr>
      <vt:lpstr>PowerPoint Presentation</vt:lpstr>
      <vt:lpstr>1.  Dogs and other domestic animals were produced through many years of  _______   breeding. 2.  Two dissimilar organisms crossed together is called  ___________________ 3.  Purebred dogs can sometimes have poor health due to __________ 4.  Any change in DNA is a ________ 5.  Designer dogs, such as the puggle are also called _______________</vt:lpstr>
      <vt:lpstr>Manipulating DNA</vt:lpstr>
      <vt:lpstr>PowerPoint Presentation</vt:lpstr>
      <vt:lpstr>DNA SEQUENCE</vt:lpstr>
      <vt:lpstr>PowerPoint Presentation</vt:lpstr>
      <vt:lpstr>PowerPoint Presentation</vt:lpstr>
      <vt:lpstr>PowerPoint Presentation</vt:lpstr>
      <vt:lpstr>PowerPoint Presentation</vt:lpstr>
      <vt:lpstr>PowerPoint Presentation</vt:lpstr>
      <vt:lpstr>1.  Making changes to DNA is called _________________     _______________  2.  Gel  __________________________ is used to separate DNA fragments  3. Scientists can _________ DNA from any cell or body tissue.  4.  A DNA _____________ can be read to determine paternity or solve crimes</vt:lpstr>
      <vt:lpstr>Transgenic Organisms</vt:lpstr>
      <vt:lpstr>PowerPoint Presentation</vt:lpstr>
      <vt:lpstr>PowerPoint Presentation</vt:lpstr>
      <vt:lpstr>Cloning</vt:lpstr>
      <vt:lpstr>PowerPoint Presentation</vt:lpstr>
      <vt:lpstr>PowerPoint Presentation</vt:lpstr>
      <vt:lpstr>PowerPoint Presentation</vt:lpstr>
      <vt:lpstr>Click and Clone</vt:lpstr>
      <vt:lpstr>1. An animal that contains the genes of another species, like the glow-in-the-dark mice, is called a __________ organism. 2.  A _______ is a genetically identical organism. 3.  In humans, a naturally occurring clone is a ________ 4. The first mammal that was cloned from a skin cell was a _______ </vt:lpstr>
      <vt:lpstr>5.  With regard to cloning...it is necessary to have which of the following?   Check all that apply... ___Cell from the adult to be cloned ___Egg with nucleus intact ___Embryo ___Surrogate mother ___ Sperm ___ Stem cells ___ Egg with nucleus removed</vt:lpstr>
      <vt:lpstr>BIOETHICS</vt:lpstr>
      <vt:lpstr>PowerPoint Presentation</vt:lpstr>
      <vt:lpstr>Human Genome Project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dc:title>
  <dc:creator>Joe Michael Johnston</dc:creator>
  <cp:lastModifiedBy>Joe Michael Johnston</cp:lastModifiedBy>
  <cp:revision>21</cp:revision>
  <dcterms:modified xsi:type="dcterms:W3CDTF">2020-10-26T10:41:27Z</dcterms:modified>
</cp:coreProperties>
</file>