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4C6571-42EB-46AA-A803-7BA79267444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A048859-695E-469A-8043-EFF155B231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1" y="2708476"/>
            <a:ext cx="3398520" cy="170216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Characteristics of Life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1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Living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3604708" cy="3508977"/>
          </a:xfrm>
        </p:spPr>
        <p:txBody>
          <a:bodyPr/>
          <a:lstStyle/>
          <a:p>
            <a:pPr marL="525780" indent="-457200">
              <a:buFont typeface="+mj-lt"/>
              <a:buAutoNum type="arabicPeriod" startAt="8"/>
            </a:pPr>
            <a:r>
              <a:rPr lang="en-US" dirty="0" smtClean="0"/>
              <a:t>Adapt/e</a:t>
            </a:r>
            <a:r>
              <a:rPr lang="en-US" dirty="0" smtClean="0"/>
              <a:t>volve</a:t>
            </a:r>
            <a:endParaRPr lang="en-US" dirty="0" smtClean="0"/>
          </a:p>
          <a:p>
            <a:pPr lvl="1"/>
            <a:r>
              <a:rPr lang="en-US" dirty="0" smtClean="0"/>
              <a:t>Change in a population/species over time</a:t>
            </a:r>
            <a:endParaRPr lang="en-US" dirty="0"/>
          </a:p>
        </p:txBody>
      </p:sp>
      <p:pic>
        <p:nvPicPr>
          <p:cNvPr id="8194" name="Picture 2" descr="http://evolutionfaq.com/sites/evolutionfaq.com/files/treeolife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200400" cy="384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3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????</a:t>
            </a:r>
            <a:endParaRPr lang="en-US" dirty="0"/>
          </a:p>
        </p:txBody>
      </p:sp>
      <p:pic>
        <p:nvPicPr>
          <p:cNvPr id="1026" name="Picture 2" descr="http://biology111s22011.wikispaces.com/file/view/I-Heart-Biology_182-l.jpg/215298988/I-Heart-Biology_182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464820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93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Living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614108" cy="3508977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Cellular basis of life</a:t>
            </a:r>
          </a:p>
          <a:p>
            <a:pPr lvl="1"/>
            <a:r>
              <a:rPr lang="en-US" dirty="0" smtClean="0"/>
              <a:t>All living things are made of __________?</a:t>
            </a:r>
            <a:endParaRPr lang="en-US" dirty="0"/>
          </a:p>
        </p:txBody>
      </p:sp>
      <p:pic>
        <p:nvPicPr>
          <p:cNvPr id="2050" name="Picture 2" descr="http://www.scienceclarified.com/photos/cell-27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0"/>
            <a:ext cx="40005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31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Living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83330"/>
            <a:ext cx="6777317" cy="3508977"/>
          </a:xfrm>
        </p:spPr>
        <p:txBody>
          <a:bodyPr/>
          <a:lstStyle/>
          <a:p>
            <a:pPr marL="525780" indent="-457200">
              <a:buFont typeface="+mj-lt"/>
              <a:buAutoNum type="arabicPeriod" startAt="2"/>
            </a:pPr>
            <a:r>
              <a:rPr lang="en-US" dirty="0" smtClean="0"/>
              <a:t>Reproduction</a:t>
            </a:r>
          </a:p>
          <a:p>
            <a:pPr lvl="2"/>
            <a:r>
              <a:rPr lang="en-US" dirty="0" smtClean="0"/>
              <a:t>Why??</a:t>
            </a:r>
          </a:p>
          <a:p>
            <a:pPr marL="6858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3074" name="Picture 2" descr="http://www.funchap.com/wp-content/uploads/2014/01/Baby-Giraffe-HD-Wallpaper-pictur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198" y="2286000"/>
            <a:ext cx="4938185" cy="370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02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Living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995108" cy="3508977"/>
          </a:xfrm>
        </p:spPr>
        <p:txBody>
          <a:bodyPr/>
          <a:lstStyle/>
          <a:p>
            <a:pPr marL="525780" indent="-457200">
              <a:buFont typeface="+mj-lt"/>
              <a:buAutoNum type="arabicPeriod" startAt="3"/>
            </a:pPr>
            <a:r>
              <a:rPr lang="en-US" dirty="0" smtClean="0"/>
              <a:t>Based on a genetic code</a:t>
            </a:r>
          </a:p>
          <a:p>
            <a:pPr lvl="1"/>
            <a:r>
              <a:rPr lang="en-US" dirty="0" smtClean="0"/>
              <a:t>_____ gets passed on from generation to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3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Living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4"/>
            </a:pPr>
            <a:r>
              <a:rPr lang="en-US" dirty="0" smtClean="0"/>
              <a:t>Grow and </a:t>
            </a:r>
            <a:r>
              <a:rPr lang="en-US" dirty="0"/>
              <a:t>d</a:t>
            </a:r>
            <a:r>
              <a:rPr lang="en-US" dirty="0" smtClean="0"/>
              <a:t>evelop</a:t>
            </a:r>
            <a:endParaRPr lang="en-US" dirty="0"/>
          </a:p>
        </p:txBody>
      </p:sp>
      <p:pic>
        <p:nvPicPr>
          <p:cNvPr id="4098" name="Picture 2" descr="http://satyawellness.com/wp-content/uploads/2012/09/portland-therapy-butterfly-transformation_thum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1" b="5122"/>
          <a:stretch/>
        </p:blipFill>
        <p:spPr bwMode="auto">
          <a:xfrm>
            <a:off x="3075276" y="3505200"/>
            <a:ext cx="5558415" cy="178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ndianapublicmedia.org/eartheats/files/2011/09/broccol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8" r="40860"/>
          <a:stretch/>
        </p:blipFill>
        <p:spPr bwMode="auto">
          <a:xfrm>
            <a:off x="978622" y="2971800"/>
            <a:ext cx="2068945" cy="306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3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Living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5"/>
            </a:pPr>
            <a:r>
              <a:rPr lang="en-US" dirty="0" smtClean="0"/>
              <a:t>Metabolism</a:t>
            </a:r>
          </a:p>
          <a:p>
            <a:pPr lvl="1"/>
            <a:r>
              <a:rPr lang="en-US" dirty="0" smtClean="0"/>
              <a:t>Involves the use of ________</a:t>
            </a:r>
            <a:endParaRPr lang="en-US" dirty="0"/>
          </a:p>
        </p:txBody>
      </p:sp>
      <p:pic>
        <p:nvPicPr>
          <p:cNvPr id="5122" name="Picture 2" descr="http://www.nature.com/scitable/content/ne0000/ne0000/ne0000/ne0000/14710857/U1CP5-5_CatabolicAnabolic_k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65764"/>
            <a:ext cx="5410200" cy="330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3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Living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6"/>
            </a:pPr>
            <a:r>
              <a:rPr lang="en-US" dirty="0" smtClean="0"/>
              <a:t>Respond to the environment</a:t>
            </a:r>
            <a:endParaRPr lang="en-US" dirty="0"/>
          </a:p>
        </p:txBody>
      </p:sp>
      <p:pic>
        <p:nvPicPr>
          <p:cNvPr id="6146" name="Picture 2" descr="http://tiberiusimages.com/blog/wp-content/uploads/2012/02/hotsto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200400"/>
            <a:ext cx="28575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3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Living Things: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 startAt="7"/>
            </a:pPr>
            <a:r>
              <a:rPr lang="en-US" dirty="0" smtClean="0"/>
              <a:t>Homeostasis</a:t>
            </a:r>
          </a:p>
          <a:p>
            <a:pPr lvl="1"/>
            <a:r>
              <a:rPr lang="en-US" dirty="0" smtClean="0"/>
              <a:t>Maintain a stable internal balance</a:t>
            </a:r>
            <a:endParaRPr lang="en-US" dirty="0"/>
          </a:p>
        </p:txBody>
      </p:sp>
      <p:sp>
        <p:nvSpPr>
          <p:cNvPr id="4" name="AutoShape 2" descr="data:image/jpeg;base64,/9j/4AAQSkZJRgABAQAAAQABAAD/2wCEAAkGBxQSERQUEBQWFhQXGBkXGRgWGBwgHRkbIB8bGBodHBoeHSghHSIxHBwbIjEhJSorLjEuGyAzODMsOCotLisBCgoKDg0OGxAQGzQmICY3LTIwMjgsLC00NCwsLyw0LDQsLCwsLC8vLCw3NTcsLCwsLCw0LCwsLCwsLywsLCwsLP/AABEIARkAswMBIgACEQEDEQH/xAAcAAEAAgMBAQEAAAAAAAAAAAAABQYDBAcCAQj/xABFEAACAQMCBAQDBQUGBAQHAAABAgMABBESIQUTMUEGIlFhBzJxFCNCgZEzUmKSoRVDcoKisSTBwtEWU4PwFzRjc5Ojs//EABsBAQACAwEBAAAAAAAAAAAAAAADBAIFBgEH/8QAMREAAgIBAgQEBAUFAQAAAAAAAAECAxEEIQUSMVETQWFxIpHB8BSBobHxBiNC0eFy/9oADAMBAAIRAxEAPwDuNKUoBSsc0yopZjgDuf0A+udsVA8S4u2dJWRQw8scQ1XEm+MgZxCn8TEHfcxkbgWKlVcXssIVD9nttWWVGZ55n/eyilSzdMkM/wBTXqR7p8lGmUYyGcQxIfqHSWRfzUfnQE3cTyg4ji1YxuzhQfXGAx/UCvqzyZGYjgnGQynHuQcbfTJ9q0Ld53GEuLfUoAfCFyD1BJWRAMjfGke1eokuNbK9zARgYVISrr6nJmYH+WgJZmwMnoKxwXCOMoysPVSD/tUO3CZw2pJoQc5/YuCT2LFJ1B99t6x3Nndv5ubCJB/csuuMr0yGCpJGT65cAnvQFhpVRs+NtHIsd0HtZGOlVlbmQSt6R3HzBj2VyD6IamY+OIJVhnBhlbZA/wAsn/25PlY7Hy7NjfTigJWlKUApSlAKUpQClKUApSlAKUpQHl3ABJIAG5J6Ae9QNpxNzMAzZafzQw4xy4Exqlc41aiWG3TLIuBhmqfZcjB3FQ9tcQLK8ufvJpOSrHcuYww0J3CgrKcdM6275oDS41xGXVL9n0fd4USzZ5ayEY0oi5Z3AJY/kg3LadjhUcMSFUMjNICWmb9pO+N2z1OB0IARRgLgDA92ciNNJEgzLEu5xmOEvuqHcanI8xxvgjJAZc1mXw/c3JmYEpCRgLI7LLdsO88gGqGDPSGMDIJ2XOKAmuDcVto3eGFBqAZm5eZCNPXnSjK8w5Gxdm9TVQ8R8St7mVjyreQDqWje8ZT0IZVcW8BB7mU+mOtTn9jxwRJFfSG7kI+6soUWOLA6KlupAKDIBeYlRsfLmonxDfPblVurmC3OxjgtUOoLk4UOY5JGO/8AdRxjb5l2oCa4TxW7CFbWwkcDTvPLBCmN/wBmIQ4x02/r6yC3fFM5NnZ/ldyZ/X7NXNrbip5mqWzkvBlmX7VIFUHcDEcsk7jY7fJjJ8ozW5LxlCCH4JYsvdVdMnuMZgA6+9RO+pf5L5llaO9rKg/ky58aWeZFNxbXcZQ5zY3Q+ucaoy42AwUJ3O1V+6t47hlWUm8ljyYw4+y8RiAzkofuxKAf8A75bNY7DxDZINOi+4btgOrFoV3OPKrSRL7lkAAxvtUxdzyvCGnjh4pZ51CW2UCZO4YRhiHI280RVvRakUlLdMglCUHiSwb3h6yleMxzTfbLVwysl3EFmjI6I4xiT3DKDuCCQRXw2qFHt+W0sIA5lrMdUkan5Xhck61BGw1HG+lgVCVoW/EWEQlsrp7q21aShP8AxEL9AoL4MhGd4ZhrOdiThTISmWeNLuznEyEZChACjDClo84bsQ8Eh33AKEb+mJL+HFdYyrSGaMH7qRs8zT00S53LqQRqIBIxnzZJl6iU4yCyxFdMzxl4w+ySEZyqt6jAJBAYAg464kbaXWisVZSyhtLfMuRnDYJGR0NAZaUpQClKUApSlAKUpQClKUBocbuWjhYxY5hwkeQSNbkIhIHYMQT7A1WbNVhiNyoMnIU2lmjnd21CIuSfxyTADWfwqCPmbM14xumitJJIsc4YSHV0EshEMZ/mcfqa1VijSeC3XAhsoBKc58pIaGH64RZie+dJoDJ4cQQRPFrDyRNqupmGA0rrzXI/JkwOgUqO2K9yT3ZcSImQ5CJE2AI1zlppmPm1YGFjXuQD1LJG2c2iFWlDEkNezJgFyzsTDFgbZBwo33MIG4zUR8QuOS6UsI3xNKuu4kQ/soifkU7bt8gPXSCaxlJRWWZ1wlZJRj1Zg8R+KC9xIvDNCZwk94FBZyuwSInY6dxrIKgk4Gc1Aw26qSQMs3zOxJdz0yznzMfck17hiCqFUAKoAAHQAbAV7rQ6jUytfodho9BXp495d/8AR8pX2lVi+fKw2ELW0pms25Mp+YAZjk9pI+jb9xhves9KzhZKDzFkVtFdseWaySPCAl1Kz2qiC6UAT2rnyTJ0AzjzxdkfGqInGNPlqdurc8LkN0GJtpXVLlT+DOFS4J384yEkb8ShWO6nNMdWDpLEdM0R1Rv6HuG9UI2Ze49Dgi5LxT7VFHPpLIUYyRM2zQsRFdROOjNE41A4zjyj5mre6bUK6Pqjkdfonpp90+hYBJqZI5grmN1JY9RnPJlHpkhlOO+rsDn14g4ubURSFNUJkWOVu8YfyrJ7qHwG9A2e2Dorw02sdu+styPuWY9Wt2OldRzuV+7Yt/C/7xrBxm8b7YkTnXZ3KvaSKQPuptJkQ564eMkYOdwnqaslAtlKh/C9wzQmOVtUsDtA5JBLafkdsd2iMbn/AB1MUApSlAKUpQClKUApSlAQd3b8+WRXYBY5LYgNgjKMJR16EkgfVVquNOXHGgx0lriOAHHZooIl6b7lz/N1q18VhxHI3yjVHISDudDIWznYDSoH69Ota94iSLLy1C/8TBrdQAXKPDqJON8AaO58mO1ARl6iy8TCt8kQWZ8Y0jlKSgc5/euNYH/0wfrzfhMxmM102dV1K0wDdQnSJfyQD9au/ixyh4xpYgmxhcEdVLfaImwe20a/+8Yq6RhQAowBsB6AbCtdxGzEFHv9Dd8EpUrJWPy+p6pSlac6cUpSgFKUoBW74NvWS5uLZfxwvdwkk4WZRypAfUEMjEb75PU1pVl4G+niViw/E8sR91aJ2I/VFP5Vc0M+W5Luazi1anpm+250C94zHLApUBo5GgRx1BjuMKuCM5HnG/TY1F+JQZIb5kU5t+TKAMNmWBueAB11GMRfzAetRBUxRzKMgRWnDGPqOXPOrHbuEjGw9NhUvjXf3sbDKiSE49S1rIhB9dh0renIFotYRzGlT5ZUT9RnB98qwGf4RW7Vf+HzluF2JY5P2aLc/wCAVYKAUpSgFKUoBSlKAUpSgI+44gNQVcECURSZHy6k1r126tH6/NjrVf8ADmuSABj1mv8AoPxLduybZA6If+4rBfwMLriESEK8qW95CWbAaVNMWnOMgaooAev7T3qQ8PXJKTtEupH03cC405WVdTIcjZuaJc+msZoDS8bcK1x388RVmNkYWXJzlC0qjY7ZVz6Hp1ztS1bO46HerbLOsV/zkJNvfxRynbYmJSkmfQmCRXx1+4b0waba2T2+q2l3eA8onHzAAGNh9YyjfUkdq1vEYZipdjecDsSslB+f0M9KUrUHTClKUApSlAKwwXgivbJyCdDzSkDrpSCUt/uP1rNWz4S4cZ7xpfwRlLcHtqJ+0T//AK40T/1D3q5oYc1yfY1nFrFDTNd9i6eK+HAR3UuQpmhgt987ESSaf1abFY7CMHiF267/AH8CnHbTbE7+nz/7V649IblbJMbTXEEhXoVWMG5JbPUeVBjHVhW/w+bEhyMa5Xdj231JFnbvGgO/8PqK3pyBJcNtRDEsYwFXYAdAMnA/TFZzKNQXPmIJA9QMAn9WH61VeMXkkljxcAnVGLiOP2xApGP8xJ/OrDFanm81uvLCAem+pz+Z0/y+9AblKUoBSlKAUpSgFKUoCt+M+H6lSdcgxB0cr1EEoCykdsqQkv8A6WO9RnBbuSMnmJoeN3cqOmCR9qRe+NRS4XO7LIoGMHF2IqtXPDympUwHjIkhYg9ACF6A9ATE2ATy2Uk5xQGDjqmPT00LKJYm66C50scjJ0hmIfoOVO/ZKhfEvC3kUXUIOIgYZojnWEXGGOerIdXTOtCGBPlBmnmE8KRhNEb5WNmGrkTgsDFKvTRvoGDpZSVz5l1bHAzLFbszQu0qKq6A2WdV2xrbCu4GoBiRrAQkjPlwnBTi4skqtlVNTj1RzxGBAIIIO4I6EdiK9VN3/AI5Fkl4V59JzJak6WRj5jpV8GNjnPLbAPbT3r6TAsVIKuvzI4Kuv+JDgj69D2zWiv006nv07nYaTX1ahbPEu331MtK+UqsXj7SlaS3hkkaK1TnSKNT4IEcK92lkOyDAJxudulZwrlN4iiK66uqPNN4Rnl1uyw24DTynTGp6D1dvRFG5P5dSKzX3ilLCN7CxVpWiRoecxwjzOczyFs5LKRgac4LNnAXePv8AjC2cTi1bnSyBRLcx5zITusULDaOEdNWd9z7mD58R0/hJLKAQR8oyeuNIGDvsPzrbVRVEcJZfmzl9Xe9XPL2S6L6/mWj/AMc8S0AaLMMobQFSQaSQQoDFjsMjbAzpGT1qw8L+IFrLNDBOj24UBE55AR27ESLldlToxGTIBiueIhQDQcjqF9tun9cdvMOwxWZ0WRSHUFTkEMPy716tTJPfdEL00Wttmd6teHxojKBqDu0jat9RY6j/AMgPYCtyuJ+D/FcnDSsUmqWxzuDlpLceqd3j9U6jqM9D2A8Ui5BuBIphCGTmAgroAyWBHUYq5CcZrKKc4ODwzcpVe8I+KBfiVlgliRH0q0mnEnUNjSTuCMEVYazMBSlKAUpSgFKUoBWC6gLAaTpYHKnGcH3HcEZB9jtg4NZ6UBHw8HiXXhMCQedQfKx2wcHuOgIxt9Biu38UsNy0kLiKbTnTLqaG7jQbZI3jmVQQWUE6QDhwMLbp3KqSFLEDOkYyfYZIGa0QYb2EjdkOxB1I6MN9xs8TjIPZgcHagIWDxHamdftMYtbpgUjeZFw4OMCK4HkcHIIXUD/DWj4mtbthi4sIL+MfLJDJypk2O6q+dJ7ZST9OlbFxYTWsbpJGb62bZhoUyAd9cGyS9yWj0H1VzvWnwfg9rMz/ANnXNzZunWGOTAHcE2swbl/QovfGRvQFYm+z5KseI2bgABbi0MybdwY1LN9ddaiKufNf4Htwq8P/ADFdMtbS/jIV72KXOdJeybP+Zo51T+gz7dKztY35be8gC+iWjBv5muGHX+H9Khenqf8Aii1HW6hLCm/mUCz4TbynEUN9xBj3lDW1sp6YbUqEj20yH61reLLspALaLlyySt9nit7WPTZ28jZGZJNP30igMdJIAxqMa4zV64hwJpARO13dKGHkMkcUbAk5GiPl8xQPwvkHA3O9VT4q2rg8OW3aK1KSSOHbQBBGqjU2NkUDXggdSUGelSKKitlgglOU3mTya/8A4KINukrKbaBTNL0Amm3UA/uxKmRjYaWxvk4qCIlzZ6Ul1nTcTXEgGBznYRKq+gJYgbZIZm2JOOozcUEZghBM7vGWyCuXVQBq7JlmI9BjUe1c5HBs3Jbhi8uG6SSGaFwf+HuI1aVNajIQa1T1GC2NiKp1ybW5ZmknsRvFI+S9vNg5kzH9E5mgew/Zuc/xj0FbNvfK8ccnQSYxn1Par1c+C1ltIY3fE8duIRIFyurVHIW07Z88fr0ZvWqbf2MJmu44sqlrz7gBQQFMWh2GNtvvGH/esGozSx5EilKGcn3O+O9YtEixTRQzyRRTgiSNdJRsghiFZTpJBOSuCfyrX4LwkvDLctq5sLRoRnbQ7yFkI9QHib18gHc0/tBA7AumgDOrIAByVxnOM7H6Vhyzrfwsz5oWL4kXz4U8XEc89tK5XmFHgDE4ZgpEoU9A2ynT1OCd98dTr83PdJMrC3lXmrh0KkZV1IZG/mA3rv3hriZurO3uCNJliSQj0LKCR+uau6eblHD6op3wUZZXRknSlKnIBSlKAUpSgFKUoDQvOG65FkWSSN128rHSw64aM5Q/XAb0IrYW0QPzNI5hUKXAwSBuAT3AJOM9Mn1rPSgFal9wyGbHOiSTScrrUEqfVSdwfcVt0oDFbwBFCrnAz8zFjuc9WJP/AG6VB3/hC3ld5HEzsx1aWurgRk9hoD6QM9gMD0qw0oCuWamNBBawcpU6pEmiMEnO0rooIJzkojHvtXNvibfsnE4OXDzzFGYYYs5UXUnLclySC3kdGx1OkHbqOw8U4hHbwyTTNpjjUsxwTgD2G5+gqm8LseZNJeTR6JJiGWPJPKGhY8t25pRQGI6DyjO5aK6xQjuSVQcpbFe4zwBoraBdbKYEs0MqDDIkUmJnXOR8rhsEbhT1rXl44sF6/wBoZYbyDMdwNgt3AoDcxVySHVCJFU7kF1Gr8Np4txq3jMsV1sgjVm1KzK0b6kOcKdshgQe2D32rc3i4LDLw25gNyXj0w3GpDFJCwPJklkJ204wWGclCRvUFXxrEia34XmJfAfSqpwjw9DI95MQdc5uLd9/Lp5jgkL6kaQf8A96kvCYl5IEmdKhI4sggsiIqcwgkkanDsM4OnTkZzXjwjnlSnJIeeSRSfSTTLgHuAzMB9KrJOKePQnbUms+pq8eCQWV5GqjCW/NOBgsWDgk+pzHnP09Kq/hLgqxTsLS1VrpUSSee6Y6YZJFEgijVVOpsNuQRjuTsKu17YLPNPFJnQ0VtqAONQEk7aT7HGD7E1EXviS3gurzluGZLUzShQCqvGdCgt++wZV05/AvSpIt4aXX+DCSWcvp/JU/GVz9q+yyhUiu47x7OQqdaZxkkHbUOhGcEZYGtqHgjxxosF5dRugGlhM2nI6Zjzp0/wjAxtX1rARSWNogA+zxfabgjvPIgjGT6/O30xUvXScL0tc6nKS69PY4v+oOJXVaiNdUsYWX7+pcPh/4uN6skU4CXduQsqjowPyyJ/C3p1H5jNurg0PMg4k91bftYoojpztKpMqvGfqqDBPRlU123hHEo7mGOaE5SRdQ9fcEdiDkEdiCKp30uqWPLfButFq46itPzwsr3WTcpSlQFwUpSgFKUoBSlKAUpSgFKUoCm/FCfRb22VYxm9tuYQcBFD6gzfw6wg+pFbpqfu7VJUaOVVdGBVlYZBB6gg9apHE/hjHJGYor2+hj06VjWbUg69QwLEfw6qr3U+I1uTVW8mdjRkN/KDLAtlESNOmXXIxUE7NJGQoIJbKjUM58xrU4N4be0CB5iWkeRjJGAoikkOdKKQRym+UocjWqEAE5DgXHrayMtlctFayQysFQnShRsOGViANJ1Hrg1abiNZ4mVW8rAgOhBwexBHcHBHuKqycoPlxsWYqMlnzPPDLVo0xJK0rklmdgBknsFGygDAwPTPUmovic+m5tYII12ZpWI2Ea6WQYA6k6nxtgaSTUvw+YvGrPgPjDAdA48rge2oGongVtquLi4ZAGaRogzAatCHQAD10+XPYe2d6wj1bZnLokj5c8cgt2nmnkVV50dsGPrpU4JPozuSegAJ9ag+O8Z4dEplh0XLqeasFsUK61z95KIxjAJyXk1aeo3qV8P8FVYxJOmj7ySYxyYIWRlVHYkk53EhBzjEh9qj/EvHLL7HcJaSW7OxRWSJky2uRI2JC/Ns25/71LCK50lnsRTk1ByfuaNjbMutpDqmlYySt2LnAwvooACgegFbdDWtxG4McbMqlyOgUEn9Bv713cYxqhhdEfJJys1N2ZPMpP9zUWdFupMt5mWCMD3zMwx+Wo/5TU14c4//Z9wFkP/AAlw4BPaCZvxeyOcBuwbf8RqieFpPtF/NMzMTGiqFYEYJLAZBA3C57fjNW+7tlljaOQZVwVI9jVLw/xNL93g3DvfDtXHDztFS+S6e3VHY6VR/hfxx5IntLk5ntSq6jnMsJH3Um/U4BU9d19TV4rRSTi8M7SE1OKlHoxSlK8MhSlKAUpSgFKUoBSlKAVB8K4uZ7y4jCsI4Uj0sdhIzNKHIHoDHpBPXcgYIJmyK0uE8LS3jCR6iAAMsxJwBhRn0AGMfn1JJHm5X/iB4Dg4nHlvu7hB91MOq9wG9Vz27ZyKpcVjdaeZbcPjtrvcO8NwqxyOpwwkgKaSpYdsMMnDdz2Kqv4jYW80cmPu53EUh/dkIxG5+uBGfcx++Y7c8uxLXjm3Kn4G8XJevcDS0bpod0b8Bxy5FHqAyas4H7T1zUzxjjAisjcoU3RCpdho85UKS3p5gfeub8JmEPimeOMeSbUrAHu0Ymb/AFg/TerDxC05/AbWAkjnLYxAjr5pIV2/L/aqcq1zL1wWo2Plfpkq3xA41JeoWRwtnHIpVBg81Q2kySeg7qu+3UZIrZg4UknCr2JI0M1u/OhYKpYRsVlGhlGcErIux7Y9q1+A2ObFRGgdTqVlc41KGZHAx+IgbEnGewr34U400EkcumTEBNrdJoJflbmKQgdSDucZ6tjrW3s0nJSuRb4TXrjqaKniCnfKM3sm4v0z0/Xb8yS4FxCfiAY2CR6EIVpJ2IAbAOBGoLHb3Fb3iDhd5a20lxz7eQRrrZOS65HcBuaf6iprwXJatLetYlDE0kZ+7GF1csasDAHufcmtjx9MFsZFIyZGjhA9S7qv+xJ/KqsuJaqdqipY6FiHBNBXS24J9d+pzvgHFVvLmOaJdJEDLMPQll0KTjzdGI9vSrXWG1tI4l0xIqLnOFAA/pWeusorlCPxPLPnesvhbZmtYitl7ff6Go1+bO5hvVHlj+7nA7wORqPTcq2HA9jXZo3BAIOQRkEdx2rkMsYZSrDIYEEeoOxFXD4XXxaz5DnL2jm3J9UADRH/APGyj6qa1PEqeWSsXn+51H9PavnqdMusent/z6lwpSlaw6MUpSgFKUoBSlKAUpSgFKUoBXFPjB4zleVrG1YJGrxpI4HnMmRJhW/CFAU5G+odRg12uvzPxeAC6udQ3FzcHfseY+/6GoNRb4ccm14PoVrL3W/JZ/Vf7N/wI9tYtd307AGNRHHrbLvIwMj4B3LHKDI7FverZ4ZuVuP7Ls4WWVoBDPctHh0jEaEqrOPLrMoXAGT5SfSsnwb4dBKLoywRO4ePDvGpbDL8uSMgZXOPU11O2tI4xiJFQdcIoAz9BXlUOZKT9CLiD8PUWVxWEm/lk4nDwi8s5lsFgVyTM8czyhUaIPqLEAMwIMigrjOTtkb1G3y3dpfK9zHFpMJ5rQMxURiRUWRgwBGlnAJ9GPpXUvFg08S4e370d1H7dIpAPr5CfoDWulhFcX8sUgyTYNGw7aJZMH+sf5Yq1+OuVkYZ2X0NK+FaWUJz5filnLz3NDwhHh7k+rRn/SR/yrF4yl1S2sXoXnb08q8tc/5pMj/D7Vo/C8zhbmK6GJoJFgbrvoXZsnrkHOe/XvUR4puLg8XkWEBlFvFqJIBUZcjSSCN2Jzsf6VHU42cQ5sbZye3QnTwnw8rOMZzhErX2oqGJ2bEnOQ42YSKVP8oGD9VA9Kk0GABkn3NddCbl5Hzm6pV7c2fvueq3PBF3yeKmM403Vv8ArJCc/wD83P8AJWnUXxK7+z3XD7jtHdIjHbZJAUc5PtVbXw5qH6Gw4HbyayPrlHcaUpXOHfilKUApSlAKUpQClKUApSlAK/P3j62WLiV0q9C4k/nVXP8AqLV+gap/jfwFFxFlkMjQyhdBdQDrTc6WB9CSQfc9c1DfV4kMGy4VrvwWo8VrKw19/mVz4FZ0Xhwca4lz2JCknB+jD9RXU6ivDPAIrG3WCDOkEks3zOx3Zmx3+mwAA7VK1JGPKkilfb4tkp9yp+OojzeHyDHkuipz6PDMnr1zgfnWDwk/M4jfuOkaW9vnA6jmTNjv/eqPyrf8enFtG2x03Vod/eeNP+qq7/aL2g4zLAhaRBDNvuATEE1Y2JChNZHU4NYNf3V7Hmf7f5mXhtyG4nxVR0WS339+SoI/0/1qvcSXPE7ph2jt1/PDtj64IP5itP4Z30T3t0Y2dmmijlLOpUyuHk5r9AOsinA2GdthWpxDjoiu7wtFO5acgNFHrXCIkYGc7EFTt65qxokoa1uT2SNfxVWX8N5a4tt428+pOUqEj8TREZZLhP8AHBJ/0g1sW/H7ZzhZkDfusdLfytg10y1FT6SRwNnD9VXvKt/JknVd8fMVsXZTgo0bD6h1xVhBz0qE8ZxB7R1bozxA/QyIDXmp3pl7M94dlauv/wBL9zu8ZyAfYV8r0owMV8rlz6SeqUpQClKUApSlAKUpQClKUApSlAKUrxLKFUs5CqoJJJwABuSSegxQFb+I0mmx1dcXFocfS5hNcu8TXTyXV40bk2rrErIv9+0QO2RnyamIP72P3esz4v8AFo4lmCAA2QYanPW4ZSCAoI2jDDJPViB0GdVO41ekEJEupz5YxtjX3/JRuegxkVnGpZ52WIRxHLMvDOJOtxw+4ZdLCf7PIqnYCTMZ/LYHB74HUVIKum4vF/dupv8AUeb/ANePyqKvLXkWqld2hZJs9MsriR29vxGrB4qtmt715Sp+z3RQq46LKFClW/d1ADB9Qa9zyXLPmiVZT3MNYLuyjlGJUVx/EAf0PUVsUq2TNZImLhLQf/JzNEP/AC288Z9fKdx9QakbOO+vswxWuHjlgZpVkXlLh1fPnwT8pOkAnptuK9swAyTgDc11bwJw7k2cZwQ0v3zZGDlgNII9QgVf8tYTtlCPLF7PyNXq9BppTja4LmTznp0LBSvtKpnopSlAKUpQClKUApSlAKUpQClKUAqkfGcSf2Pc8pS3yFwM55YdS/TfGBv7ZNXeo7jvGIbWLmXLYUnSBpLFyQTpVFBLHAJwB0BPQUB+dYPFMKxASDlHT5QAdLAbDQQMgY7EAj+tZOA3UTnnPInMI0qpYAqmdsrqPmbAJ/IVe/CnhK3NzLei15CSE8iBsnQpyGkKHZGcH9mNlG3fYPAljcXInW3jWFNxoPlnbfJKA6QgPTABY5/CBqwetSlv5FyKm8Nla4xHqt5lHeNwP5TXQ+HKl9w6ITLqSeBNan+JRnfbcHoR3Gar/Ffh6F8/DZTC3/kuS8LddsElo8nuM/Ss3wpvmaxMEgCyWsjwMAwI2OoeYEg9Sux/DUOqujdFSj1RIn8WGiswhotcUuWkhYxORvnGCr++UKt67467V9ju1Od8YONwR/v/AO9x61YfE9pHKZrq0LNNB5LiIKwLqN/kYA6wp1Kw2ZRjfIIrcllPPDJJFayhQrMJJNEXQE5HMOcbnfTjr71dq1KcMt4Z5zYJvwbwgcQuOoNtAwMp7SONxD9OjP7YX8Rx2UVT/hLYJDwi10dZE5rnuzv5iSe/YfQCrhWMpOTyylOTk8sUpSsTEUpSgFKUoBSlKAUpSgFKUoBSlKAVA+LOCyXCRvbyCOeFjJGWUMrEqVZGXIOCDjIII6+xnqUayM4OO8W8Qm4soZpObFAGK3qxftEIyjJ+8FDjLEebT074uJvI44QyZaJUDAxjUBGACCMbkadwBknsDVV+KKPw2R7uK3Wa2ucC4XOkpJpMYdXG6642ZScHf0Lb07wv8TLaAPC8Uoh1l4SMEwq2GMeAVJUPnBzkg4I7VTso7ItQu7nRvDFweMZkD8q0RipiVxzpWBxiYLvCmx8gOps5JA2OXjHA4rS7GmNFtLyNbZ41UBVlUNy9hgYaMsn1VR3GKTdeP7M3tnNZGT7RzljlbRpEkDHDI+41YJBUkHBWuv8Ai7h32iyuIu5jYoQSCrr5o2BG4IcKQR6VNGCcMYwRSm1POcnHbK5EvEXs7iea3vIeZDBcxkap4Th40lJXzMAAwO2rffO5vPhbgFncBorpZZbiLHNiuZ5ZF9nRHco0bEZU49jgjAg/CkkPF3mjl8yy2drMzId4blTKhKsPkcbY9l9CatHhXwzdx3n2m+kidktzbK0WQZQXEhd1IAQ+UDAJBJJ26UhFrDE5J7FzjQKAFAAAAAAwAB0AFeqUqYiFKUoBSlKAUpSgFKUoBSlKAUpSgFKUoBSlKAjvEPCEvLaa3l+SVCpPcHsw9wcEe4r8e8Y4NLbXMltKMSo+ggdCexBPYggg+hFfrvxR4kgsITLcOB10JkapGAzpUH/c7DuRXEfjzAJJYJ+U8NxoKyI2DrRTlZEdCUYDJB31AFcqBigOZ2Km3vEE4KGKZRID1Uo41Aj1GDX7RVgQCOh3FfmPxtp4jYx8S5RhuoxGlypBAmQ/dxXCZ+YalKHGd9vw5PR/gb47F1ALKc/fwqOWT/eRDYf5l2B9Rg74NAdSigVc6VC564AGf0rJSlAKUpQClKUApSlAKUpQClKUApSlAKUqq+LuK8SgYGws47mPSM5k0vqzggL6Ywc5oC1VFeJOOx2UBllyxJCRxoMvLIfljRerMT2+p6CuY3XxS4pEQJuGpGx3CySaWI9Qh8x32GBudqp918XpJ76zuZbZdNuZPuxIcHmDSWyRgMB3O3060YOyRcLvruPXd3L2pYErBaFRy89NcrKWdh306VztgjeqVw+2VJZrObnXtzFgOyNNIJFI8pcNIyRnqpRmAyM9DU54W8VJxu4flGWK1t1jZozhXmkYv85VieWoUeUY1FvNt5Tf4olUYUAD0AA/2qr40oPcSgpLBxMW0Jlm+zcPdbiHCSQmSJMhgDgxl2jKlTnVjqBjcVupHcKvD52lnN/FMVNtJIjryGDczGDuugACRmOSAD5iMXHxz4X5n/G2g03sIyNO3PQdYX9cgYU9jioS18V2bori6gUMAdLyorDvgqTkH2qxCUbVkgm5V9N0VTx54Xmbh6cliTBzMRIpBMUkglMZwx1BGC4AAGE6dK5d4aWYXUTQMEkjdX1sdKxgEZZ2yNK+v1x3rvN74rt0XKF5yei26GQn03HlH5kVEcSuZL+IL9ivolDlvNaB1kADLhk1jO7ah2BQHqBUjUUeVzm+qL14Q8XyzTtaX0SxXIUujR5MU6DALITuCCd1JJ/ri5VwjxB4pWzjti0V2s9vJEUeeBkL6cJL5icHVHrBx6/Q1Yrr4pThQ0dud91ElvcKMd/Oqtkj2GK8ZNBtrc6rSqLwPxJxS4jR1sYNL5w7TyR4GSMlGgLjp6b1dLMyFFMwVZMeYIxZQfZiqk/UgV4ZGalKUApSlAKUpQClKUApSlAKUpQHwiuQ+JfgdHcTNJBc8kMc6eSpHcn5Sozn2HTv1rr9KA4PcfBi8so2nsL4tOm4CK0ZKgEsAVZiT0wvQ71EJ4x4/blhJIHZCA0bJE7Dt5tAyuOp1EV+j6598S/29l9Zf9krxxT6golj4z8QzBDbxxTa845SI4XGPndWKJ9CQdjWXgfhTj8SOYYrS3dmd2YrCZGLFjp1BW2yTgE4AxXcLT5F+lZ68UUvIH5z4j8LON3khe7dGb1kmyPooUEKPYACpXw98D7rJF5dLGmnyfZ3diGz+JWRRjr0PWu70rIHDf8A4FS80FrvmrkDVqaN1G+4ysgJ9sr9atfh34NWNtKksjSzujBl5hAUYwV8qjfBHc436V0elA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76600"/>
            <a:ext cx="170497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 descr="http://evolution.blog.com/files/2013/04/shivering-ma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9" t="2059" r="4089" b="1861"/>
          <a:stretch/>
        </p:blipFill>
        <p:spPr bwMode="auto">
          <a:xfrm>
            <a:off x="6788727" y="2364510"/>
            <a:ext cx="1588656" cy="374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31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102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Characteristics of Life</vt:lpstr>
      <vt:lpstr>Biology!!</vt:lpstr>
      <vt:lpstr>Characteristics of Living Things:</vt:lpstr>
      <vt:lpstr>Characteristics of Living Things:</vt:lpstr>
      <vt:lpstr>Characteristics of Living Things:</vt:lpstr>
      <vt:lpstr>Characteristics of Living Things:</vt:lpstr>
      <vt:lpstr>Characteristics of Living Things:</vt:lpstr>
      <vt:lpstr>Characteristics of Living Things:</vt:lpstr>
      <vt:lpstr>Characteristics of Living Things:</vt:lpstr>
      <vt:lpstr>Characteristics of Living Things: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Life</dc:title>
  <dc:creator>Janice Peacock</dc:creator>
  <cp:lastModifiedBy>Joe Michael Johnston</cp:lastModifiedBy>
  <cp:revision>3</cp:revision>
  <dcterms:created xsi:type="dcterms:W3CDTF">2015-01-21T19:48:29Z</dcterms:created>
  <dcterms:modified xsi:type="dcterms:W3CDTF">2015-08-26T11:24:00Z</dcterms:modified>
</cp:coreProperties>
</file>