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92" r:id="rId2"/>
    <p:sldId id="287" r:id="rId3"/>
    <p:sldId id="291" r:id="rId4"/>
    <p:sldId id="290" r:id="rId5"/>
    <p:sldId id="271" r:id="rId6"/>
    <p:sldId id="262" r:id="rId7"/>
    <p:sldId id="263" r:id="rId8"/>
    <p:sldId id="264" r:id="rId9"/>
    <p:sldId id="270" r:id="rId10"/>
    <p:sldId id="272" r:id="rId11"/>
    <p:sldId id="276" r:id="rId12"/>
    <p:sldId id="278" r:id="rId13"/>
    <p:sldId id="279" r:id="rId14"/>
    <p:sldId id="275" r:id="rId15"/>
    <p:sldId id="288" r:id="rId16"/>
    <p:sldId id="289" r:id="rId17"/>
    <p:sldId id="281" r:id="rId18"/>
    <p:sldId id="282" r:id="rId19"/>
    <p:sldId id="283" r:id="rId20"/>
    <p:sldId id="284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729" autoAdjust="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23E21-A0D0-41DE-80EA-C0059868752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D99D5-AF3B-4843-BB4A-BFA89CE1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50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F6FC2967-E791-435C-93FA-582A094C3196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97A01909-37F6-4221-84B2-7FA2DDFD6DC1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90BED32F-9395-4CB8-B795-28FFDDA4FFC1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A3CECC3-AB53-4B06-8EC2-C6AB1781010A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D34F516-48C1-48FB-BBC2-0E8A3E494AA5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D02C-9B18-4F0F-A8CB-05D9BA0236D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BD2FDB-7F4A-4C13-BBF4-0F4ACECD19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D02C-9B18-4F0F-A8CB-05D9BA0236D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2FDB-7F4A-4C13-BBF4-0F4ACECD1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D02C-9B18-4F0F-A8CB-05D9BA0236D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2FDB-7F4A-4C13-BBF4-0F4ACECD1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20D02C-9B18-4F0F-A8CB-05D9BA0236D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1BD2FDB-7F4A-4C13-BBF4-0F4ACECD19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D02C-9B18-4F0F-A8CB-05D9BA0236D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2FDB-7F4A-4C13-BBF4-0F4ACECD19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D02C-9B18-4F0F-A8CB-05D9BA0236D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2FDB-7F4A-4C13-BBF4-0F4ACECD19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2FDB-7F4A-4C13-BBF4-0F4ACECD19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D02C-9B18-4F0F-A8CB-05D9BA0236D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D02C-9B18-4F0F-A8CB-05D9BA0236D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2FDB-7F4A-4C13-BBF4-0F4ACECD19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D02C-9B18-4F0F-A8CB-05D9BA0236D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2FDB-7F4A-4C13-BBF4-0F4ACECD1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20D02C-9B18-4F0F-A8CB-05D9BA0236D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1BD2FDB-7F4A-4C13-BBF4-0F4ACECD19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D02C-9B18-4F0F-A8CB-05D9BA0236D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BD2FDB-7F4A-4C13-BBF4-0F4ACECD19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B20D02C-9B18-4F0F-A8CB-05D9BA0236D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1BD2FDB-7F4A-4C13-BBF4-0F4ACECD19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6161" y="1524000"/>
            <a:ext cx="5091678" cy="4876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DNA, RNA, &amp; Protein 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28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467600" cy="554133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mRNA is read to make proteins </a:t>
            </a:r>
          </a:p>
          <a:p>
            <a:r>
              <a:rPr lang="en-US" dirty="0" smtClean="0"/>
              <a:t>mRNA attaches to the ribosome</a:t>
            </a:r>
          </a:p>
          <a:p>
            <a:r>
              <a:rPr lang="en-US" dirty="0" smtClean="0"/>
              <a:t>Ribosome begins reading codons</a:t>
            </a:r>
          </a:p>
          <a:p>
            <a:pPr marL="0" indent="0">
              <a:buNone/>
            </a:pPr>
            <a:r>
              <a:rPr lang="en-US" dirty="0" smtClean="0"/>
              <a:t>	Codon = group of 3 bases that codes for an 	amino acid</a:t>
            </a:r>
          </a:p>
          <a:p>
            <a:r>
              <a:rPr lang="en-US" dirty="0" err="1" smtClean="0"/>
              <a:t>tRNA</a:t>
            </a:r>
            <a:r>
              <a:rPr lang="en-US" dirty="0" smtClean="0"/>
              <a:t> brings the correct amino acid to the ribosome</a:t>
            </a:r>
          </a:p>
          <a:p>
            <a:r>
              <a:rPr lang="en-US" dirty="0" smtClean="0"/>
              <a:t>Ribosome assembles protein (polypeptide) by combining amino acids using peptide bonds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762000"/>
          </a:xfrm>
        </p:spPr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62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4" y="457200"/>
            <a:ext cx="7194040" cy="604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95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70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Codon chart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89916"/>
            <a:ext cx="5715000" cy="5722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24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60"/>
          </a:xfrm>
        </p:spPr>
        <p:txBody>
          <a:bodyPr/>
          <a:lstStyle/>
          <a:p>
            <a:r>
              <a:rPr lang="en-US" dirty="0" smtClean="0"/>
              <a:t>Codon chart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199"/>
            <a:ext cx="6629400" cy="539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77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4350"/>
            <a:ext cx="754380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05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3" y="1357870"/>
            <a:ext cx="5578541" cy="313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 in pop culture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68297"/>
            <a:ext cx="4946822" cy="325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378" y="3519616"/>
            <a:ext cx="6693243" cy="334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28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2730843"/>
            <a:ext cx="6883400" cy="404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Mutations in real life</a:t>
            </a:r>
            <a:br>
              <a:rPr lang="en-US" dirty="0" smtClean="0"/>
            </a:br>
            <a:r>
              <a:rPr lang="en-US" dirty="0" smtClean="0"/>
              <a:t>*most mutations are neutral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24" y="1808591"/>
            <a:ext cx="4470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62" y="4279395"/>
            <a:ext cx="4462162" cy="250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02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600200"/>
            <a:ext cx="5181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+mj-lt"/>
              </a:rPr>
              <a:t>Change in the </a:t>
            </a:r>
            <a:r>
              <a:rPr lang="en-US" sz="3600" b="1" dirty="0" smtClean="0">
                <a:solidFill>
                  <a:srgbClr val="CC3300"/>
                </a:solidFill>
                <a:latin typeface="+mj-lt"/>
              </a:rPr>
              <a:t>nucleotide sequence </a:t>
            </a:r>
            <a:r>
              <a:rPr lang="en-US" sz="3600" dirty="0" smtClean="0">
                <a:latin typeface="+mj-lt"/>
              </a:rPr>
              <a:t>of a </a:t>
            </a:r>
            <a:r>
              <a:rPr lang="en-US" sz="3600" dirty="0" smtClean="0">
                <a:solidFill>
                  <a:srgbClr val="CC3300"/>
                </a:solidFill>
                <a:latin typeface="+mj-lt"/>
              </a:rPr>
              <a:t>gene</a:t>
            </a:r>
          </a:p>
          <a:p>
            <a:pPr eaLnBrk="1" hangingPunct="1">
              <a:defRPr/>
            </a:pPr>
            <a:r>
              <a:rPr lang="en-US" sz="3600" dirty="0" smtClean="0">
                <a:latin typeface="+mj-lt"/>
              </a:rPr>
              <a:t>May only involve a </a:t>
            </a:r>
            <a:r>
              <a:rPr lang="en-US" sz="3600" dirty="0" smtClean="0">
                <a:solidFill>
                  <a:srgbClr val="CC3300"/>
                </a:solidFill>
                <a:latin typeface="+mj-lt"/>
              </a:rPr>
              <a:t>single nucleotide</a:t>
            </a:r>
          </a:p>
          <a:p>
            <a:pPr eaLnBrk="1" hangingPunct="1">
              <a:defRPr/>
            </a:pPr>
            <a:r>
              <a:rPr lang="en-US" sz="3600" dirty="0" smtClean="0">
                <a:latin typeface="+mj-lt"/>
              </a:rPr>
              <a:t>May be due to </a:t>
            </a:r>
            <a:r>
              <a:rPr lang="en-US" sz="3600" b="1" dirty="0" smtClean="0">
                <a:solidFill>
                  <a:srgbClr val="CC3300"/>
                </a:solidFill>
                <a:latin typeface="+mj-lt"/>
              </a:rPr>
              <a:t>copying errors</a:t>
            </a:r>
            <a:r>
              <a:rPr lang="en-US" sz="3600" dirty="0" smtClean="0">
                <a:latin typeface="+mj-lt"/>
              </a:rPr>
              <a:t>, </a:t>
            </a:r>
            <a:r>
              <a:rPr lang="en-US" sz="3600" b="1" dirty="0" smtClean="0">
                <a:solidFill>
                  <a:srgbClr val="CC3300"/>
                </a:solidFill>
                <a:latin typeface="+mj-lt"/>
              </a:rPr>
              <a:t>chemicals</a:t>
            </a:r>
            <a:r>
              <a:rPr lang="en-US" sz="3600" dirty="0" smtClean="0">
                <a:latin typeface="+mj-lt"/>
              </a:rPr>
              <a:t>, </a:t>
            </a:r>
            <a:r>
              <a:rPr lang="en-US" sz="3600" b="1" dirty="0" smtClean="0">
                <a:solidFill>
                  <a:srgbClr val="CC3300"/>
                </a:solidFill>
                <a:latin typeface="+mj-lt"/>
              </a:rPr>
              <a:t>viruses</a:t>
            </a:r>
            <a:r>
              <a:rPr lang="en-US" sz="3600" dirty="0" smtClean="0">
                <a:latin typeface="+mj-lt"/>
              </a:rPr>
              <a:t>, etc.</a:t>
            </a:r>
          </a:p>
        </p:txBody>
      </p:sp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1066800" y="609600"/>
            <a:ext cx="5943600" cy="838200"/>
          </a:xfrm>
        </p:spPr>
        <p:txBody>
          <a:bodyPr/>
          <a:lstStyle/>
          <a:p>
            <a:pPr algn="ctr" eaLnBrk="1" hangingPunct="1"/>
            <a:r>
              <a:rPr lang="en-US" sz="4000" b="1" smtClean="0"/>
              <a:t>Gene Mutations</a:t>
            </a:r>
          </a:p>
        </p:txBody>
      </p:sp>
    </p:spTree>
    <p:extLst>
      <p:ext uri="{BB962C8B-B14F-4D97-AF65-F5344CB8AC3E}">
        <p14:creationId xmlns:p14="http://schemas.microsoft.com/office/powerpoint/2010/main" val="56571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43434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CC3300"/>
                </a:solidFill>
                <a:latin typeface="+mj-lt"/>
              </a:rPr>
              <a:t>Sickle Cell disease </a:t>
            </a:r>
            <a:r>
              <a:rPr lang="en-US" sz="3600" dirty="0" smtClean="0">
                <a:latin typeface="+mj-lt"/>
              </a:rPr>
              <a:t>is the result of one nucleotide substitution</a:t>
            </a:r>
          </a:p>
          <a:p>
            <a:pPr eaLnBrk="1" hangingPunct="1">
              <a:defRPr/>
            </a:pPr>
            <a:r>
              <a:rPr lang="en-US" sz="3600" dirty="0" smtClean="0">
                <a:latin typeface="+mj-lt"/>
              </a:rPr>
              <a:t>Occurs in the </a:t>
            </a:r>
            <a:r>
              <a:rPr lang="en-US" sz="3600" b="1" dirty="0" smtClean="0">
                <a:solidFill>
                  <a:srgbClr val="CC3300"/>
                </a:solidFill>
                <a:latin typeface="+mj-lt"/>
              </a:rPr>
              <a:t>hemoglobin gene</a:t>
            </a:r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5943600" cy="838200"/>
          </a:xfrm>
        </p:spPr>
        <p:txBody>
          <a:bodyPr/>
          <a:lstStyle/>
          <a:p>
            <a:pPr algn="ctr" eaLnBrk="1" hangingPunct="1"/>
            <a:r>
              <a:rPr lang="en-US" sz="4000" b="1" smtClean="0"/>
              <a:t>Point Mutation</a:t>
            </a:r>
          </a:p>
        </p:txBody>
      </p:sp>
      <p:pic>
        <p:nvPicPr>
          <p:cNvPr id="22532" name="Picture 2" descr="http://www.defiers.com/s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32861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18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5410200" cy="4419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CC3300"/>
                </a:solidFill>
                <a:latin typeface="+mj-lt"/>
              </a:rPr>
              <a:t>Inserting or deleting </a:t>
            </a:r>
            <a:r>
              <a:rPr lang="en-US" sz="3600" dirty="0" smtClean="0">
                <a:latin typeface="+mj-lt"/>
              </a:rPr>
              <a:t>one or more nucleotides</a:t>
            </a:r>
          </a:p>
          <a:p>
            <a:pPr eaLnBrk="1" hangingPunct="1">
              <a:defRPr/>
            </a:pPr>
            <a:r>
              <a:rPr lang="en-US" sz="3600" dirty="0" smtClean="0">
                <a:latin typeface="+mj-lt"/>
              </a:rPr>
              <a:t>Changes the “</a:t>
            </a:r>
            <a:r>
              <a:rPr lang="en-US" sz="3600" b="1" dirty="0" smtClean="0">
                <a:solidFill>
                  <a:srgbClr val="CC3300"/>
                </a:solidFill>
                <a:latin typeface="+mj-lt"/>
              </a:rPr>
              <a:t>reading frame</a:t>
            </a:r>
            <a:r>
              <a:rPr lang="en-US" sz="3600" dirty="0" smtClean="0">
                <a:latin typeface="+mj-lt"/>
              </a:rPr>
              <a:t>” like changing a sentence</a:t>
            </a:r>
          </a:p>
          <a:p>
            <a:pPr eaLnBrk="1" hangingPunct="1">
              <a:defRPr/>
            </a:pPr>
            <a:r>
              <a:rPr lang="en-US" sz="3600" b="1" dirty="0" smtClean="0">
                <a:solidFill>
                  <a:srgbClr val="CC3300"/>
                </a:solidFill>
                <a:latin typeface="+mj-lt"/>
              </a:rPr>
              <a:t>Proteins</a:t>
            </a:r>
            <a:r>
              <a:rPr lang="en-US" sz="3600" dirty="0" smtClean="0">
                <a:latin typeface="+mj-lt"/>
              </a:rPr>
              <a:t> built </a:t>
            </a:r>
            <a:r>
              <a:rPr lang="en-US" sz="3600" b="1" dirty="0" smtClean="0">
                <a:solidFill>
                  <a:srgbClr val="CC3300"/>
                </a:solidFill>
                <a:latin typeface="+mj-lt"/>
              </a:rPr>
              <a:t>incorrectly</a:t>
            </a:r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5943600" cy="838200"/>
          </a:xfrm>
        </p:spPr>
        <p:txBody>
          <a:bodyPr/>
          <a:lstStyle/>
          <a:p>
            <a:pPr algn="ctr" eaLnBrk="1" hangingPunct="1"/>
            <a:r>
              <a:rPr lang="en-US" sz="4000" b="1" smtClean="0"/>
              <a:t>Frameshift Mutation</a:t>
            </a:r>
          </a:p>
        </p:txBody>
      </p:sp>
    </p:spTree>
    <p:extLst>
      <p:ext uri="{BB962C8B-B14F-4D97-AF65-F5344CB8AC3E}">
        <p14:creationId xmlns:p14="http://schemas.microsoft.com/office/powerpoint/2010/main" val="76116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is unzipped by a helicase enzyme, which breaks the hydrogen bonds.</a:t>
            </a:r>
          </a:p>
          <a:p>
            <a:r>
              <a:rPr lang="en-US" dirty="0" smtClean="0"/>
              <a:t>Complementary bases (A &amp;T, C&amp;G) are paired by DNA polymerase enzymes.</a:t>
            </a:r>
          </a:p>
          <a:p>
            <a:r>
              <a:rPr lang="en-US" dirty="0" smtClean="0"/>
              <a:t>Two new strands of identical DNA are made</a:t>
            </a:r>
          </a:p>
          <a:p>
            <a:r>
              <a:rPr lang="en-US" dirty="0" smtClean="0"/>
              <a:t>This process is semi-conservative because each half of the new strand is made of an old strand.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4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6096000" cy="4419600"/>
          </a:xfrm>
        </p:spPr>
        <p:txBody>
          <a:bodyPr/>
          <a:lstStyle/>
          <a:p>
            <a:pPr eaLnBrk="1" hangingPunct="1"/>
            <a:r>
              <a:rPr lang="en-US" sz="3600" smtClean="0"/>
              <a:t>Original:</a:t>
            </a:r>
          </a:p>
          <a:p>
            <a:pPr lvl="1" eaLnBrk="1" hangingPunct="1"/>
            <a:r>
              <a:rPr lang="en-US" sz="3600" smtClean="0">
                <a:solidFill>
                  <a:srgbClr val="CC3300"/>
                </a:solidFill>
              </a:rPr>
              <a:t>The fat cat ate the wee rat</a:t>
            </a:r>
            <a:r>
              <a:rPr lang="en-US" sz="4400" smtClean="0">
                <a:solidFill>
                  <a:srgbClr val="CC3300"/>
                </a:solidFill>
              </a:rPr>
              <a:t>.</a:t>
            </a:r>
          </a:p>
          <a:p>
            <a:pPr eaLnBrk="1" hangingPunct="1"/>
            <a:r>
              <a:rPr lang="en-US" sz="3600" smtClean="0"/>
              <a:t>Frame Shift (“a” added):</a:t>
            </a:r>
          </a:p>
          <a:p>
            <a:pPr lvl="1" eaLnBrk="1" hangingPunct="1"/>
            <a:r>
              <a:rPr lang="en-US" sz="3600" b="1" smtClean="0">
                <a:solidFill>
                  <a:srgbClr val="CC3300"/>
                </a:solidFill>
              </a:rPr>
              <a:t> The fat c</a:t>
            </a:r>
            <a:r>
              <a:rPr lang="en-US" sz="3600" b="1" smtClean="0">
                <a:solidFill>
                  <a:schemeClr val="bg1"/>
                </a:solidFill>
              </a:rPr>
              <a:t>a</a:t>
            </a:r>
            <a:r>
              <a:rPr lang="en-US" sz="3600" b="1" smtClean="0">
                <a:solidFill>
                  <a:srgbClr val="CC3300"/>
                </a:solidFill>
              </a:rPr>
              <a:t>a tet hew eer at.</a:t>
            </a:r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b="1" smtClean="0"/>
              <a:t>Frameshift Mutation</a:t>
            </a:r>
          </a:p>
        </p:txBody>
      </p:sp>
    </p:spTree>
    <p:extLst>
      <p:ext uri="{BB962C8B-B14F-4D97-AF65-F5344CB8AC3E}">
        <p14:creationId xmlns:p14="http://schemas.microsoft.com/office/powerpoint/2010/main" val="387129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5943600" cy="838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b="1" smtClean="0"/>
              <a:t>Amino Acid Sequence Changed</a:t>
            </a:r>
          </a:p>
        </p:txBody>
      </p:sp>
      <p:pic>
        <p:nvPicPr>
          <p:cNvPr id="25603" name="Picture 2" descr="http://members.cox.net/amgough/Mutation_frameshift-01_03_03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84363"/>
            <a:ext cx="4953000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1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pic>
        <p:nvPicPr>
          <p:cNvPr id="1026" name="Picture 2" descr="Image result for dna replic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77" y="1524000"/>
            <a:ext cx="685264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518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7800"/>
            <a:ext cx="6248400" cy="452131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69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		</a:t>
            </a:r>
            <a:r>
              <a:rPr lang="en-US" dirty="0"/>
              <a:t> </a:t>
            </a:r>
            <a:r>
              <a:rPr lang="en-US" dirty="0" smtClean="0"/>
              <a:t>   mRNA		          Protein</a:t>
            </a:r>
          </a:p>
          <a:p>
            <a:pPr marL="0" indent="0">
              <a:buNone/>
            </a:pPr>
            <a:r>
              <a:rPr lang="en-US" dirty="0" smtClean="0"/>
              <a:t>          (Transcription)              (Translation)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DNA codes for mRNA</a:t>
            </a:r>
          </a:p>
          <a:p>
            <a:r>
              <a:rPr lang="en-US" dirty="0" smtClean="0"/>
              <a:t>mRNA codes for proteins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dogma of genetics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530" y="1642744"/>
            <a:ext cx="185861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55444"/>
            <a:ext cx="1781174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79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7772400" cy="5312736"/>
          </a:xfrm>
        </p:spPr>
        <p:txBody>
          <a:bodyPr/>
          <a:lstStyle/>
          <a:p>
            <a:endParaRPr lang="en-US" dirty="0" smtClean="0"/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b="1" dirty="0" smtClean="0"/>
              <a:t>Proteins </a:t>
            </a:r>
            <a:r>
              <a:rPr lang="en-US" b="1" dirty="0"/>
              <a:t>are the </a:t>
            </a:r>
            <a:r>
              <a:rPr lang="en-US" b="1" dirty="0" smtClean="0"/>
              <a:t>basis for all our traits.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DNA </a:t>
            </a:r>
            <a:r>
              <a:rPr lang="en-US" dirty="0"/>
              <a:t>controls the synthesis (making) of </a:t>
            </a:r>
            <a:r>
              <a:rPr lang="en-US" dirty="0" smtClean="0"/>
              <a:t>proteins</a:t>
            </a:r>
          </a:p>
          <a:p>
            <a:pPr lvl="1"/>
            <a:r>
              <a:rPr lang="en-US" i="1" dirty="0" smtClean="0"/>
              <a:t>DNA is only found in the nucleus</a:t>
            </a:r>
          </a:p>
          <a:p>
            <a:pPr lvl="1"/>
            <a:r>
              <a:rPr lang="en-US" i="1" dirty="0" smtClean="0"/>
              <a:t>Proteins are made in the ribosomes</a:t>
            </a:r>
            <a:endParaRPr lang="en-US" i="1" dirty="0"/>
          </a:p>
          <a:p>
            <a:pPr lvl="1"/>
            <a:r>
              <a:rPr lang="en-US" i="1" dirty="0" smtClean="0"/>
              <a:t>Ribosomes are located in the cytoplasm and rough 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239000" cy="4626936"/>
          </a:xfrm>
        </p:spPr>
        <p:txBody>
          <a:bodyPr/>
          <a:lstStyle/>
          <a:p>
            <a:r>
              <a:rPr lang="en-US" dirty="0" smtClean="0"/>
              <a:t>RNA contains the sugar ribose.</a:t>
            </a:r>
          </a:p>
          <a:p>
            <a:pPr lvl="1"/>
            <a:r>
              <a:rPr lang="en-US" dirty="0" smtClean="0"/>
              <a:t>DNA contains sugar </a:t>
            </a:r>
            <a:r>
              <a:rPr lang="en-US" dirty="0" err="1" smtClean="0"/>
              <a:t>deoxyribose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RNA is a single stranded molecule.</a:t>
            </a:r>
          </a:p>
          <a:p>
            <a:pPr lvl="1"/>
            <a:r>
              <a:rPr lang="en-US" dirty="0" smtClean="0"/>
              <a:t>DNA is a double stranded molecule.</a:t>
            </a:r>
          </a:p>
          <a:p>
            <a:r>
              <a:rPr lang="en-US" dirty="0" smtClean="0"/>
              <a:t>RNA nitrogen bases are Adenine, </a:t>
            </a:r>
          </a:p>
          <a:p>
            <a:pPr>
              <a:buNone/>
            </a:pPr>
            <a:r>
              <a:rPr lang="en-US" dirty="0" smtClean="0"/>
              <a:t>   Guanine, Cytosine and </a:t>
            </a:r>
            <a:r>
              <a:rPr lang="en-US" dirty="0" err="1" smtClean="0"/>
              <a:t>Uracil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( G – C ; A – U )</a:t>
            </a:r>
          </a:p>
          <a:p>
            <a:pPr lvl="1"/>
            <a:r>
              <a:rPr lang="en-US" dirty="0" smtClean="0"/>
              <a:t>DNA bases are Adenine, Guanine, Cytosine and Thymine ( A – T ; G – C 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295" y="229425"/>
            <a:ext cx="7239000" cy="822960"/>
          </a:xfrm>
        </p:spPr>
        <p:txBody>
          <a:bodyPr/>
          <a:lstStyle/>
          <a:p>
            <a:r>
              <a:rPr lang="en-US" dirty="0" smtClean="0"/>
              <a:t>RNA – ribonucleic acid</a:t>
            </a:r>
            <a:endParaRPr lang="en-US" dirty="0"/>
          </a:p>
        </p:txBody>
      </p:sp>
      <p:pic>
        <p:nvPicPr>
          <p:cNvPr id="21506" name="Picture 2" descr="http://www.biologycorner.com/resources/mRNA-colored.gif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019800" y="1066801"/>
            <a:ext cx="2005949" cy="3200400"/>
          </a:xfrm>
          <a:prstGeom prst="rect">
            <a:avLst/>
          </a:prstGeom>
          <a:noFill/>
        </p:spPr>
      </p:pic>
      <p:sp>
        <p:nvSpPr>
          <p:cNvPr id="4" name="SMARTInkShape-1"/>
          <p:cNvSpPr/>
          <p:nvPr>
            <p:custDataLst>
              <p:tags r:id="rId1"/>
            </p:custDataLst>
          </p:nvPr>
        </p:nvSpPr>
        <p:spPr>
          <a:xfrm>
            <a:off x="6607595" y="4632960"/>
            <a:ext cx="6567" cy="236221"/>
          </a:xfrm>
          <a:custGeom>
            <a:avLst/>
            <a:gdLst/>
            <a:ahLst/>
            <a:cxnLst/>
            <a:rect l="0" t="0" r="0" b="0"/>
            <a:pathLst>
              <a:path w="6567" h="236221">
                <a:moveTo>
                  <a:pt x="6566" y="0"/>
                </a:moveTo>
                <a:lnTo>
                  <a:pt x="6566" y="0"/>
                </a:lnTo>
                <a:lnTo>
                  <a:pt x="6566" y="34050"/>
                </a:lnTo>
                <a:lnTo>
                  <a:pt x="6566" y="71185"/>
                </a:lnTo>
                <a:lnTo>
                  <a:pt x="6566" y="107968"/>
                </a:lnTo>
                <a:lnTo>
                  <a:pt x="4" y="145952"/>
                </a:lnTo>
                <a:lnTo>
                  <a:pt x="0" y="169408"/>
                </a:lnTo>
                <a:lnTo>
                  <a:pt x="3397" y="185191"/>
                </a:lnTo>
                <a:lnTo>
                  <a:pt x="1487" y="199746"/>
                </a:lnTo>
                <a:lnTo>
                  <a:pt x="6566" y="23622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520" name="SMARTInkShape-Group2"/>
          <p:cNvGrpSpPr/>
          <p:nvPr/>
        </p:nvGrpSpPr>
        <p:grpSpPr>
          <a:xfrm>
            <a:off x="6058385" y="4480560"/>
            <a:ext cx="1767355" cy="556261"/>
            <a:chOff x="6058385" y="4480560"/>
            <a:chExt cx="1767355" cy="556261"/>
          </a:xfrm>
        </p:grpSpPr>
        <p:sp>
          <p:nvSpPr>
            <p:cNvPr id="5" name="SMARTInkShape-2"/>
            <p:cNvSpPr/>
            <p:nvPr>
              <p:custDataLst>
                <p:tags r:id="rId18"/>
              </p:custDataLst>
            </p:nvPr>
          </p:nvSpPr>
          <p:spPr>
            <a:xfrm>
              <a:off x="6058385" y="4781224"/>
              <a:ext cx="159404" cy="130149"/>
            </a:xfrm>
            <a:custGeom>
              <a:avLst/>
              <a:gdLst/>
              <a:ahLst/>
              <a:cxnLst/>
              <a:rect l="0" t="0" r="0" b="0"/>
              <a:pathLst>
                <a:path w="159404" h="130149">
                  <a:moveTo>
                    <a:pt x="106195" y="4136"/>
                  </a:moveTo>
                  <a:lnTo>
                    <a:pt x="106195" y="4136"/>
                  </a:lnTo>
                  <a:lnTo>
                    <a:pt x="99634" y="10697"/>
                  </a:lnTo>
                  <a:lnTo>
                    <a:pt x="92107" y="11663"/>
                  </a:lnTo>
                  <a:lnTo>
                    <a:pt x="87252" y="11728"/>
                  </a:lnTo>
                  <a:lnTo>
                    <a:pt x="76405" y="15793"/>
                  </a:lnTo>
                  <a:lnTo>
                    <a:pt x="62806" y="23905"/>
                  </a:lnTo>
                  <a:lnTo>
                    <a:pt x="50348" y="26927"/>
                  </a:lnTo>
                  <a:lnTo>
                    <a:pt x="38123" y="35104"/>
                  </a:lnTo>
                  <a:lnTo>
                    <a:pt x="32761" y="40760"/>
                  </a:lnTo>
                  <a:lnTo>
                    <a:pt x="17026" y="64638"/>
                  </a:lnTo>
                  <a:lnTo>
                    <a:pt x="15204" y="79211"/>
                  </a:lnTo>
                  <a:lnTo>
                    <a:pt x="17212" y="86327"/>
                  </a:lnTo>
                  <a:lnTo>
                    <a:pt x="20080" y="92312"/>
                  </a:lnTo>
                  <a:lnTo>
                    <a:pt x="21356" y="97794"/>
                  </a:lnTo>
                  <a:lnTo>
                    <a:pt x="26437" y="103053"/>
                  </a:lnTo>
                  <a:lnTo>
                    <a:pt x="57937" y="122664"/>
                  </a:lnTo>
                  <a:lnTo>
                    <a:pt x="86098" y="130148"/>
                  </a:lnTo>
                  <a:lnTo>
                    <a:pt x="122478" y="126266"/>
                  </a:lnTo>
                  <a:lnTo>
                    <a:pt x="128390" y="123891"/>
                  </a:lnTo>
                  <a:lnTo>
                    <a:pt x="146796" y="108149"/>
                  </a:lnTo>
                  <a:lnTo>
                    <a:pt x="156141" y="92854"/>
                  </a:lnTo>
                  <a:lnTo>
                    <a:pt x="158529" y="82728"/>
                  </a:lnTo>
                  <a:lnTo>
                    <a:pt x="159403" y="63707"/>
                  </a:lnTo>
                  <a:lnTo>
                    <a:pt x="155450" y="51232"/>
                  </a:lnTo>
                  <a:lnTo>
                    <a:pt x="146530" y="37930"/>
                  </a:lnTo>
                  <a:lnTo>
                    <a:pt x="130050" y="20512"/>
                  </a:lnTo>
                  <a:lnTo>
                    <a:pt x="120748" y="15648"/>
                  </a:lnTo>
                  <a:lnTo>
                    <a:pt x="85835" y="5423"/>
                  </a:lnTo>
                  <a:lnTo>
                    <a:pt x="65547" y="0"/>
                  </a:lnTo>
                  <a:lnTo>
                    <a:pt x="29994" y="6078"/>
                  </a:lnTo>
                  <a:lnTo>
                    <a:pt x="17012" y="12331"/>
                  </a:lnTo>
                  <a:lnTo>
                    <a:pt x="5041" y="22030"/>
                  </a:lnTo>
                  <a:lnTo>
                    <a:pt x="1971" y="29304"/>
                  </a:lnTo>
                  <a:lnTo>
                    <a:pt x="0" y="39682"/>
                  </a:lnTo>
                  <a:lnTo>
                    <a:pt x="1988" y="43359"/>
                  </a:lnTo>
                  <a:lnTo>
                    <a:pt x="7135" y="498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"/>
            <p:cNvSpPr/>
            <p:nvPr>
              <p:custDataLst>
                <p:tags r:id="rId19"/>
              </p:custDataLst>
            </p:nvPr>
          </p:nvSpPr>
          <p:spPr>
            <a:xfrm>
              <a:off x="6272672" y="4618094"/>
              <a:ext cx="112889" cy="266327"/>
            </a:xfrm>
            <a:custGeom>
              <a:avLst/>
              <a:gdLst/>
              <a:ahLst/>
              <a:cxnLst/>
              <a:rect l="0" t="0" r="0" b="0"/>
              <a:pathLst>
                <a:path w="112889" h="266327">
                  <a:moveTo>
                    <a:pt x="112888" y="45346"/>
                  </a:moveTo>
                  <a:lnTo>
                    <a:pt x="112888" y="45346"/>
                  </a:lnTo>
                  <a:lnTo>
                    <a:pt x="106804" y="38416"/>
                  </a:lnTo>
                  <a:lnTo>
                    <a:pt x="89964" y="15116"/>
                  </a:lnTo>
                  <a:lnTo>
                    <a:pt x="83509" y="10744"/>
                  </a:lnTo>
                  <a:lnTo>
                    <a:pt x="77817" y="7954"/>
                  </a:lnTo>
                  <a:lnTo>
                    <a:pt x="72465" y="3892"/>
                  </a:lnTo>
                  <a:lnTo>
                    <a:pt x="65007" y="1522"/>
                  </a:lnTo>
                  <a:lnTo>
                    <a:pt x="50466" y="0"/>
                  </a:lnTo>
                  <a:lnTo>
                    <a:pt x="44788" y="2050"/>
                  </a:lnTo>
                  <a:lnTo>
                    <a:pt x="39441" y="4937"/>
                  </a:lnTo>
                  <a:lnTo>
                    <a:pt x="34243" y="6220"/>
                  </a:lnTo>
                  <a:lnTo>
                    <a:pt x="29110" y="11306"/>
                  </a:lnTo>
                  <a:lnTo>
                    <a:pt x="18916" y="28368"/>
                  </a:lnTo>
                  <a:lnTo>
                    <a:pt x="8042" y="64019"/>
                  </a:lnTo>
                  <a:lnTo>
                    <a:pt x="0" y="95093"/>
                  </a:lnTo>
                  <a:lnTo>
                    <a:pt x="7063" y="129696"/>
                  </a:lnTo>
                  <a:lnTo>
                    <a:pt x="19021" y="167336"/>
                  </a:lnTo>
                  <a:lnTo>
                    <a:pt x="31623" y="201330"/>
                  </a:lnTo>
                  <a:lnTo>
                    <a:pt x="49389" y="237452"/>
                  </a:lnTo>
                  <a:lnTo>
                    <a:pt x="65663" y="257065"/>
                  </a:lnTo>
                  <a:lnTo>
                    <a:pt x="66498" y="260235"/>
                  </a:lnTo>
                  <a:lnTo>
                    <a:pt x="67168" y="2663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"/>
            <p:cNvSpPr/>
            <p:nvPr>
              <p:custDataLst>
                <p:tags r:id="rId20"/>
              </p:custDataLst>
            </p:nvPr>
          </p:nvSpPr>
          <p:spPr>
            <a:xfrm>
              <a:off x="6240780" y="4785360"/>
              <a:ext cx="182881" cy="45617"/>
            </a:xfrm>
            <a:custGeom>
              <a:avLst/>
              <a:gdLst/>
              <a:ahLst/>
              <a:cxnLst/>
              <a:rect l="0" t="0" r="0" b="0"/>
              <a:pathLst>
                <a:path w="182881" h="45617">
                  <a:moveTo>
                    <a:pt x="0" y="0"/>
                  </a:moveTo>
                  <a:lnTo>
                    <a:pt x="0" y="0"/>
                  </a:lnTo>
                  <a:lnTo>
                    <a:pt x="4045" y="4045"/>
                  </a:lnTo>
                  <a:lnTo>
                    <a:pt x="8289" y="6031"/>
                  </a:lnTo>
                  <a:lnTo>
                    <a:pt x="10606" y="6561"/>
                  </a:lnTo>
                  <a:lnTo>
                    <a:pt x="47683" y="25505"/>
                  </a:lnTo>
                  <a:lnTo>
                    <a:pt x="78047" y="35856"/>
                  </a:lnTo>
                  <a:lnTo>
                    <a:pt x="114543" y="43041"/>
                  </a:lnTo>
                  <a:lnTo>
                    <a:pt x="148387" y="45367"/>
                  </a:lnTo>
                  <a:lnTo>
                    <a:pt x="160618" y="45616"/>
                  </a:lnTo>
                  <a:lnTo>
                    <a:pt x="166777" y="43416"/>
                  </a:lnTo>
                  <a:lnTo>
                    <a:pt x="172336" y="40462"/>
                  </a:lnTo>
                  <a:lnTo>
                    <a:pt x="18288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12" name="SMARTInkShape-5"/>
            <p:cNvSpPr/>
            <p:nvPr>
              <p:custDataLst>
                <p:tags r:id="rId21"/>
              </p:custDataLst>
            </p:nvPr>
          </p:nvSpPr>
          <p:spPr>
            <a:xfrm>
              <a:off x="6461760" y="4594860"/>
              <a:ext cx="304802" cy="53228"/>
            </a:xfrm>
            <a:custGeom>
              <a:avLst/>
              <a:gdLst/>
              <a:ahLst/>
              <a:cxnLst/>
              <a:rect l="0" t="0" r="0" b="0"/>
              <a:pathLst>
                <a:path w="304802" h="53228">
                  <a:moveTo>
                    <a:pt x="0" y="0"/>
                  </a:moveTo>
                  <a:lnTo>
                    <a:pt x="0" y="0"/>
                  </a:lnTo>
                  <a:lnTo>
                    <a:pt x="4045" y="0"/>
                  </a:lnTo>
                  <a:lnTo>
                    <a:pt x="40335" y="7761"/>
                  </a:lnTo>
                  <a:lnTo>
                    <a:pt x="77143" y="15769"/>
                  </a:lnTo>
                  <a:lnTo>
                    <a:pt x="106959" y="23017"/>
                  </a:lnTo>
                  <a:lnTo>
                    <a:pt x="137243" y="32784"/>
                  </a:lnTo>
                  <a:lnTo>
                    <a:pt x="167665" y="41887"/>
                  </a:lnTo>
                  <a:lnTo>
                    <a:pt x="198128" y="46842"/>
                  </a:lnTo>
                  <a:lnTo>
                    <a:pt x="234717" y="52056"/>
                  </a:lnTo>
                  <a:lnTo>
                    <a:pt x="271202" y="53227"/>
                  </a:lnTo>
                  <a:lnTo>
                    <a:pt x="294119" y="46769"/>
                  </a:lnTo>
                  <a:lnTo>
                    <a:pt x="304801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13" name="SMARTInkShape-6"/>
            <p:cNvSpPr/>
            <p:nvPr>
              <p:custDataLst>
                <p:tags r:id="rId22"/>
              </p:custDataLst>
            </p:nvPr>
          </p:nvSpPr>
          <p:spPr>
            <a:xfrm>
              <a:off x="6736080" y="4556760"/>
              <a:ext cx="137160" cy="316399"/>
            </a:xfrm>
            <a:custGeom>
              <a:avLst/>
              <a:gdLst/>
              <a:ahLst/>
              <a:cxnLst/>
              <a:rect l="0" t="0" r="0" b="0"/>
              <a:pathLst>
                <a:path w="137160" h="316399">
                  <a:moveTo>
                    <a:pt x="0" y="0"/>
                  </a:moveTo>
                  <a:lnTo>
                    <a:pt x="0" y="0"/>
                  </a:lnTo>
                  <a:lnTo>
                    <a:pt x="0" y="36331"/>
                  </a:lnTo>
                  <a:lnTo>
                    <a:pt x="0" y="70153"/>
                  </a:lnTo>
                  <a:lnTo>
                    <a:pt x="0" y="100217"/>
                  </a:lnTo>
                  <a:lnTo>
                    <a:pt x="2258" y="135632"/>
                  </a:lnTo>
                  <a:lnTo>
                    <a:pt x="6561" y="171384"/>
                  </a:lnTo>
                  <a:lnTo>
                    <a:pt x="11352" y="201017"/>
                  </a:lnTo>
                  <a:lnTo>
                    <a:pt x="14472" y="235287"/>
                  </a:lnTo>
                  <a:lnTo>
                    <a:pt x="17347" y="266516"/>
                  </a:lnTo>
                  <a:lnTo>
                    <a:pt x="22376" y="301857"/>
                  </a:lnTo>
                  <a:lnTo>
                    <a:pt x="22765" y="310333"/>
                  </a:lnTo>
                  <a:lnTo>
                    <a:pt x="18787" y="315847"/>
                  </a:lnTo>
                  <a:lnTo>
                    <a:pt x="17604" y="316398"/>
                  </a:lnTo>
                  <a:lnTo>
                    <a:pt x="16816" y="315919"/>
                  </a:lnTo>
                  <a:lnTo>
                    <a:pt x="15551" y="313111"/>
                  </a:lnTo>
                  <a:lnTo>
                    <a:pt x="15248" y="290481"/>
                  </a:lnTo>
                  <a:lnTo>
                    <a:pt x="17502" y="283478"/>
                  </a:lnTo>
                  <a:lnTo>
                    <a:pt x="20478" y="276697"/>
                  </a:lnTo>
                  <a:lnTo>
                    <a:pt x="26592" y="253644"/>
                  </a:lnTo>
                  <a:lnTo>
                    <a:pt x="35796" y="239693"/>
                  </a:lnTo>
                  <a:lnTo>
                    <a:pt x="40745" y="234095"/>
                  </a:lnTo>
                  <a:lnTo>
                    <a:pt x="45767" y="231042"/>
                  </a:lnTo>
                  <a:lnTo>
                    <a:pt x="50820" y="228839"/>
                  </a:lnTo>
                  <a:lnTo>
                    <a:pt x="59457" y="222182"/>
                  </a:lnTo>
                  <a:lnTo>
                    <a:pt x="64560" y="221336"/>
                  </a:lnTo>
                  <a:lnTo>
                    <a:pt x="69051" y="223396"/>
                  </a:lnTo>
                  <a:lnTo>
                    <a:pt x="74788" y="227572"/>
                  </a:lnTo>
                  <a:lnTo>
                    <a:pt x="75572" y="230401"/>
                  </a:lnTo>
                  <a:lnTo>
                    <a:pt x="75782" y="232340"/>
                  </a:lnTo>
                  <a:lnTo>
                    <a:pt x="76768" y="233634"/>
                  </a:lnTo>
                  <a:lnTo>
                    <a:pt x="89173" y="242076"/>
                  </a:lnTo>
                  <a:lnTo>
                    <a:pt x="94102" y="246725"/>
                  </a:lnTo>
                  <a:lnTo>
                    <a:pt x="96856" y="253871"/>
                  </a:lnTo>
                  <a:lnTo>
                    <a:pt x="98928" y="261845"/>
                  </a:lnTo>
                  <a:lnTo>
                    <a:pt x="120443" y="299379"/>
                  </a:lnTo>
                  <a:lnTo>
                    <a:pt x="125528" y="307239"/>
                  </a:lnTo>
                  <a:lnTo>
                    <a:pt x="130015" y="310117"/>
                  </a:lnTo>
                  <a:lnTo>
                    <a:pt x="137159" y="3124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14" name="SMARTInkShape-7"/>
            <p:cNvSpPr/>
            <p:nvPr>
              <p:custDataLst>
                <p:tags r:id="rId23"/>
              </p:custDataLst>
            </p:nvPr>
          </p:nvSpPr>
          <p:spPr>
            <a:xfrm>
              <a:off x="6896100" y="4739784"/>
              <a:ext cx="114301" cy="297037"/>
            </a:xfrm>
            <a:custGeom>
              <a:avLst/>
              <a:gdLst/>
              <a:ahLst/>
              <a:cxnLst/>
              <a:rect l="0" t="0" r="0" b="0"/>
              <a:pathLst>
                <a:path w="114301" h="297037">
                  <a:moveTo>
                    <a:pt x="0" y="15096"/>
                  </a:moveTo>
                  <a:lnTo>
                    <a:pt x="0" y="15096"/>
                  </a:lnTo>
                  <a:lnTo>
                    <a:pt x="0" y="26448"/>
                  </a:lnTo>
                  <a:lnTo>
                    <a:pt x="846" y="27744"/>
                  </a:lnTo>
                  <a:lnTo>
                    <a:pt x="2258" y="28608"/>
                  </a:lnTo>
                  <a:lnTo>
                    <a:pt x="4045" y="29184"/>
                  </a:lnTo>
                  <a:lnTo>
                    <a:pt x="20408" y="51027"/>
                  </a:lnTo>
                  <a:lnTo>
                    <a:pt x="36415" y="78005"/>
                  </a:lnTo>
                  <a:lnTo>
                    <a:pt x="63186" y="101334"/>
                  </a:lnTo>
                  <a:lnTo>
                    <a:pt x="70699" y="104224"/>
                  </a:lnTo>
                  <a:lnTo>
                    <a:pt x="85273" y="106079"/>
                  </a:lnTo>
                  <a:lnTo>
                    <a:pt x="87328" y="105385"/>
                  </a:lnTo>
                  <a:lnTo>
                    <a:pt x="88699" y="104075"/>
                  </a:lnTo>
                  <a:lnTo>
                    <a:pt x="92885" y="98187"/>
                  </a:lnTo>
                  <a:lnTo>
                    <a:pt x="94944" y="95890"/>
                  </a:lnTo>
                  <a:lnTo>
                    <a:pt x="97230" y="88822"/>
                  </a:lnTo>
                  <a:lnTo>
                    <a:pt x="100776" y="75323"/>
                  </a:lnTo>
                  <a:lnTo>
                    <a:pt x="104930" y="60599"/>
                  </a:lnTo>
                  <a:lnTo>
                    <a:pt x="108784" y="30317"/>
                  </a:lnTo>
                  <a:lnTo>
                    <a:pt x="113210" y="14058"/>
                  </a:lnTo>
                  <a:lnTo>
                    <a:pt x="114292" y="0"/>
                  </a:lnTo>
                  <a:lnTo>
                    <a:pt x="114300" y="17772"/>
                  </a:lnTo>
                  <a:lnTo>
                    <a:pt x="107386" y="50115"/>
                  </a:lnTo>
                  <a:lnTo>
                    <a:pt x="106820" y="82816"/>
                  </a:lnTo>
                  <a:lnTo>
                    <a:pt x="102662" y="113986"/>
                  </a:lnTo>
                  <a:lnTo>
                    <a:pt x="99771" y="150686"/>
                  </a:lnTo>
                  <a:lnTo>
                    <a:pt x="96942" y="188290"/>
                  </a:lnTo>
                  <a:lnTo>
                    <a:pt x="92527" y="220428"/>
                  </a:lnTo>
                  <a:lnTo>
                    <a:pt x="91583" y="256624"/>
                  </a:lnTo>
                  <a:lnTo>
                    <a:pt x="91468" y="278799"/>
                  </a:lnTo>
                  <a:lnTo>
                    <a:pt x="92305" y="282338"/>
                  </a:lnTo>
                  <a:lnTo>
                    <a:pt x="93711" y="284697"/>
                  </a:lnTo>
                  <a:lnTo>
                    <a:pt x="95493" y="286270"/>
                  </a:lnTo>
                  <a:lnTo>
                    <a:pt x="97475" y="290275"/>
                  </a:lnTo>
                  <a:lnTo>
                    <a:pt x="99061" y="2970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15" name="SMARTInkShape-8"/>
            <p:cNvSpPr/>
            <p:nvPr>
              <p:custDataLst>
                <p:tags r:id="rId24"/>
              </p:custDataLst>
            </p:nvPr>
          </p:nvSpPr>
          <p:spPr>
            <a:xfrm>
              <a:off x="7109461" y="4732020"/>
              <a:ext cx="251460" cy="137161"/>
            </a:xfrm>
            <a:custGeom>
              <a:avLst/>
              <a:gdLst/>
              <a:ahLst/>
              <a:cxnLst/>
              <a:rect l="0" t="0" r="0" b="0"/>
              <a:pathLst>
                <a:path w="251460" h="137161">
                  <a:moveTo>
                    <a:pt x="0" y="0"/>
                  </a:moveTo>
                  <a:lnTo>
                    <a:pt x="0" y="0"/>
                  </a:lnTo>
                  <a:lnTo>
                    <a:pt x="0" y="4045"/>
                  </a:lnTo>
                  <a:lnTo>
                    <a:pt x="846" y="5237"/>
                  </a:lnTo>
                  <a:lnTo>
                    <a:pt x="2257" y="6031"/>
                  </a:lnTo>
                  <a:lnTo>
                    <a:pt x="4044" y="6561"/>
                  </a:lnTo>
                  <a:lnTo>
                    <a:pt x="5237" y="7760"/>
                  </a:lnTo>
                  <a:lnTo>
                    <a:pt x="9405" y="15770"/>
                  </a:lnTo>
                  <a:lnTo>
                    <a:pt x="30525" y="53552"/>
                  </a:lnTo>
                  <a:lnTo>
                    <a:pt x="35855" y="66385"/>
                  </a:lnTo>
                  <a:lnTo>
                    <a:pt x="38091" y="95525"/>
                  </a:lnTo>
                  <a:lnTo>
                    <a:pt x="38099" y="83559"/>
                  </a:lnTo>
                  <a:lnTo>
                    <a:pt x="35841" y="77213"/>
                  </a:lnTo>
                  <a:lnTo>
                    <a:pt x="32863" y="71570"/>
                  </a:lnTo>
                  <a:lnTo>
                    <a:pt x="31185" y="62787"/>
                  </a:lnTo>
                  <a:lnTo>
                    <a:pt x="30488" y="28034"/>
                  </a:lnTo>
                  <a:lnTo>
                    <a:pt x="37041" y="10193"/>
                  </a:lnTo>
                  <a:lnTo>
                    <a:pt x="38240" y="9335"/>
                  </a:lnTo>
                  <a:lnTo>
                    <a:pt x="43974" y="8128"/>
                  </a:lnTo>
                  <a:lnTo>
                    <a:pt x="63530" y="7640"/>
                  </a:lnTo>
                  <a:lnTo>
                    <a:pt x="68593" y="9887"/>
                  </a:lnTo>
                  <a:lnTo>
                    <a:pt x="71129" y="11671"/>
                  </a:lnTo>
                  <a:lnTo>
                    <a:pt x="73945" y="15912"/>
                  </a:lnTo>
                  <a:lnTo>
                    <a:pt x="76044" y="20619"/>
                  </a:lnTo>
                  <a:lnTo>
                    <a:pt x="110918" y="58421"/>
                  </a:lnTo>
                  <a:lnTo>
                    <a:pt x="113297" y="66040"/>
                  </a:lnTo>
                  <a:lnTo>
                    <a:pt x="113853" y="71120"/>
                  </a:lnTo>
                  <a:lnTo>
                    <a:pt x="114848" y="72813"/>
                  </a:lnTo>
                  <a:lnTo>
                    <a:pt x="116358" y="73942"/>
                  </a:lnTo>
                  <a:lnTo>
                    <a:pt x="120820" y="75754"/>
                  </a:lnTo>
                  <a:lnTo>
                    <a:pt x="121187" y="75056"/>
                  </a:lnTo>
                  <a:lnTo>
                    <a:pt x="124175" y="39642"/>
                  </a:lnTo>
                  <a:lnTo>
                    <a:pt x="127155" y="33705"/>
                  </a:lnTo>
                  <a:lnTo>
                    <a:pt x="129679" y="25603"/>
                  </a:lnTo>
                  <a:lnTo>
                    <a:pt x="140052" y="12727"/>
                  </a:lnTo>
                  <a:lnTo>
                    <a:pt x="147193" y="9890"/>
                  </a:lnTo>
                  <a:lnTo>
                    <a:pt x="181754" y="7659"/>
                  </a:lnTo>
                  <a:lnTo>
                    <a:pt x="188870" y="9896"/>
                  </a:lnTo>
                  <a:lnTo>
                    <a:pt x="204382" y="22275"/>
                  </a:lnTo>
                  <a:lnTo>
                    <a:pt x="217669" y="35789"/>
                  </a:lnTo>
                  <a:lnTo>
                    <a:pt x="231037" y="58784"/>
                  </a:lnTo>
                  <a:lnTo>
                    <a:pt x="241999" y="94001"/>
                  </a:lnTo>
                  <a:lnTo>
                    <a:pt x="250046" y="115338"/>
                  </a:lnTo>
                  <a:lnTo>
                    <a:pt x="251459" y="1371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16" name="SMARTInkShape-9"/>
            <p:cNvSpPr/>
            <p:nvPr>
              <p:custDataLst>
                <p:tags r:id="rId25"/>
              </p:custDataLst>
            </p:nvPr>
          </p:nvSpPr>
          <p:spPr>
            <a:xfrm>
              <a:off x="7429500" y="4770120"/>
              <a:ext cx="15240" cy="106681"/>
            </a:xfrm>
            <a:custGeom>
              <a:avLst/>
              <a:gdLst/>
              <a:ahLst/>
              <a:cxnLst/>
              <a:rect l="0" t="0" r="0" b="0"/>
              <a:pathLst>
                <a:path w="15240" h="106681">
                  <a:moveTo>
                    <a:pt x="0" y="0"/>
                  </a:moveTo>
                  <a:lnTo>
                    <a:pt x="0" y="0"/>
                  </a:lnTo>
                  <a:lnTo>
                    <a:pt x="0" y="24694"/>
                  </a:lnTo>
                  <a:lnTo>
                    <a:pt x="9407" y="58873"/>
                  </a:lnTo>
                  <a:lnTo>
                    <a:pt x="12647" y="65959"/>
                  </a:lnTo>
                  <a:lnTo>
                    <a:pt x="15220" y="103224"/>
                  </a:lnTo>
                  <a:lnTo>
                    <a:pt x="15239" y="1066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17" name="SMARTInkShape-10"/>
            <p:cNvSpPr/>
            <p:nvPr>
              <p:custDataLst>
                <p:tags r:id="rId26"/>
              </p:custDataLst>
            </p:nvPr>
          </p:nvSpPr>
          <p:spPr>
            <a:xfrm>
              <a:off x="7490461" y="4754922"/>
              <a:ext cx="137129" cy="114259"/>
            </a:xfrm>
            <a:custGeom>
              <a:avLst/>
              <a:gdLst/>
              <a:ahLst/>
              <a:cxnLst/>
              <a:rect l="0" t="0" r="0" b="0"/>
              <a:pathLst>
                <a:path w="137129" h="114259">
                  <a:moveTo>
                    <a:pt x="0" y="22818"/>
                  </a:moveTo>
                  <a:lnTo>
                    <a:pt x="0" y="22818"/>
                  </a:lnTo>
                  <a:lnTo>
                    <a:pt x="0" y="30908"/>
                  </a:lnTo>
                  <a:lnTo>
                    <a:pt x="2257" y="37138"/>
                  </a:lnTo>
                  <a:lnTo>
                    <a:pt x="4044" y="39985"/>
                  </a:lnTo>
                  <a:lnTo>
                    <a:pt x="6560" y="52081"/>
                  </a:lnTo>
                  <a:lnTo>
                    <a:pt x="8404" y="80312"/>
                  </a:lnTo>
                  <a:lnTo>
                    <a:pt x="14923" y="90916"/>
                  </a:lnTo>
                  <a:lnTo>
                    <a:pt x="22537" y="91386"/>
                  </a:lnTo>
                  <a:lnTo>
                    <a:pt x="23704" y="63929"/>
                  </a:lnTo>
                  <a:lnTo>
                    <a:pt x="45778" y="28659"/>
                  </a:lnTo>
                  <a:lnTo>
                    <a:pt x="58426" y="10887"/>
                  </a:lnTo>
                  <a:lnTo>
                    <a:pt x="66041" y="3572"/>
                  </a:lnTo>
                  <a:lnTo>
                    <a:pt x="71120" y="1564"/>
                  </a:lnTo>
                  <a:lnTo>
                    <a:pt x="93979" y="0"/>
                  </a:lnTo>
                  <a:lnTo>
                    <a:pt x="99059" y="2234"/>
                  </a:lnTo>
                  <a:lnTo>
                    <a:pt x="101599" y="4015"/>
                  </a:lnTo>
                  <a:lnTo>
                    <a:pt x="104421" y="8252"/>
                  </a:lnTo>
                  <a:lnTo>
                    <a:pt x="105174" y="10568"/>
                  </a:lnTo>
                  <a:lnTo>
                    <a:pt x="110525" y="15398"/>
                  </a:lnTo>
                  <a:lnTo>
                    <a:pt x="117702" y="21214"/>
                  </a:lnTo>
                  <a:lnTo>
                    <a:pt x="125656" y="33161"/>
                  </a:lnTo>
                  <a:lnTo>
                    <a:pt x="135949" y="62307"/>
                  </a:lnTo>
                  <a:lnTo>
                    <a:pt x="137128" y="97639"/>
                  </a:lnTo>
                  <a:lnTo>
                    <a:pt x="136291" y="100639"/>
                  </a:lnTo>
                  <a:lnTo>
                    <a:pt x="134887" y="102639"/>
                  </a:lnTo>
                  <a:lnTo>
                    <a:pt x="133105" y="103972"/>
                  </a:lnTo>
                  <a:lnTo>
                    <a:pt x="131123" y="107711"/>
                  </a:lnTo>
                  <a:lnTo>
                    <a:pt x="129631" y="113875"/>
                  </a:lnTo>
                  <a:lnTo>
                    <a:pt x="121919" y="1142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18" name="SMARTInkShape-11"/>
            <p:cNvSpPr/>
            <p:nvPr>
              <p:custDataLst>
                <p:tags r:id="rId27"/>
              </p:custDataLst>
            </p:nvPr>
          </p:nvSpPr>
          <p:spPr>
            <a:xfrm>
              <a:off x="7673797" y="4754911"/>
              <a:ext cx="151943" cy="144394"/>
            </a:xfrm>
            <a:custGeom>
              <a:avLst/>
              <a:gdLst/>
              <a:ahLst/>
              <a:cxnLst/>
              <a:rect l="0" t="0" r="0" b="0"/>
              <a:pathLst>
                <a:path w="151943" h="144394">
                  <a:moveTo>
                    <a:pt x="30023" y="45689"/>
                  </a:moveTo>
                  <a:lnTo>
                    <a:pt x="30023" y="45689"/>
                  </a:lnTo>
                  <a:lnTo>
                    <a:pt x="67124" y="45689"/>
                  </a:lnTo>
                  <a:lnTo>
                    <a:pt x="85592" y="45689"/>
                  </a:lnTo>
                  <a:lnTo>
                    <a:pt x="90845" y="43431"/>
                  </a:lnTo>
                  <a:lnTo>
                    <a:pt x="93431" y="41644"/>
                  </a:lnTo>
                  <a:lnTo>
                    <a:pt x="96304" y="37400"/>
                  </a:lnTo>
                  <a:lnTo>
                    <a:pt x="97071" y="35083"/>
                  </a:lnTo>
                  <a:lnTo>
                    <a:pt x="98428" y="33538"/>
                  </a:lnTo>
                  <a:lnTo>
                    <a:pt x="102194" y="31822"/>
                  </a:lnTo>
                  <a:lnTo>
                    <a:pt x="103537" y="30518"/>
                  </a:lnTo>
                  <a:lnTo>
                    <a:pt x="105029" y="26811"/>
                  </a:lnTo>
                  <a:lnTo>
                    <a:pt x="105869" y="19963"/>
                  </a:lnTo>
                  <a:lnTo>
                    <a:pt x="103808" y="15065"/>
                  </a:lnTo>
                  <a:lnTo>
                    <a:pt x="102073" y="12572"/>
                  </a:lnTo>
                  <a:lnTo>
                    <a:pt x="97888" y="9804"/>
                  </a:lnTo>
                  <a:lnTo>
                    <a:pt x="93205" y="7727"/>
                  </a:lnTo>
                  <a:lnTo>
                    <a:pt x="85809" y="2644"/>
                  </a:lnTo>
                  <a:lnTo>
                    <a:pt x="80781" y="1158"/>
                  </a:lnTo>
                  <a:lnTo>
                    <a:pt x="46611" y="0"/>
                  </a:lnTo>
                  <a:lnTo>
                    <a:pt x="32210" y="4023"/>
                  </a:lnTo>
                  <a:lnTo>
                    <a:pt x="21264" y="10578"/>
                  </a:lnTo>
                  <a:lnTo>
                    <a:pt x="4746" y="31969"/>
                  </a:lnTo>
                  <a:lnTo>
                    <a:pt x="1855" y="39874"/>
                  </a:lnTo>
                  <a:lnTo>
                    <a:pt x="0" y="54700"/>
                  </a:lnTo>
                  <a:lnTo>
                    <a:pt x="3724" y="67174"/>
                  </a:lnTo>
                  <a:lnTo>
                    <a:pt x="24986" y="100408"/>
                  </a:lnTo>
                  <a:lnTo>
                    <a:pt x="45938" y="120147"/>
                  </a:lnTo>
                  <a:lnTo>
                    <a:pt x="65717" y="131705"/>
                  </a:lnTo>
                  <a:lnTo>
                    <a:pt x="101150" y="142047"/>
                  </a:lnTo>
                  <a:lnTo>
                    <a:pt x="126544" y="144393"/>
                  </a:lnTo>
                  <a:lnTo>
                    <a:pt x="134446" y="142333"/>
                  </a:lnTo>
                  <a:lnTo>
                    <a:pt x="143868" y="136968"/>
                  </a:lnTo>
                  <a:lnTo>
                    <a:pt x="151942" y="1295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19" name="SMARTInkShape-12"/>
            <p:cNvSpPr/>
            <p:nvPr>
              <p:custDataLst>
                <p:tags r:id="rId28"/>
              </p:custDataLst>
            </p:nvPr>
          </p:nvSpPr>
          <p:spPr>
            <a:xfrm>
              <a:off x="7292339" y="4480560"/>
              <a:ext cx="15242" cy="22861"/>
            </a:xfrm>
            <a:custGeom>
              <a:avLst/>
              <a:gdLst/>
              <a:ahLst/>
              <a:cxnLst/>
              <a:rect l="0" t="0" r="0" b="0"/>
              <a:pathLst>
                <a:path w="15242" h="22861">
                  <a:moveTo>
                    <a:pt x="15241" y="0"/>
                  </a:moveTo>
                  <a:lnTo>
                    <a:pt x="15241" y="0"/>
                  </a:lnTo>
                  <a:lnTo>
                    <a:pt x="11195" y="0"/>
                  </a:lnTo>
                  <a:lnTo>
                    <a:pt x="10004" y="1694"/>
                  </a:lnTo>
                  <a:lnTo>
                    <a:pt x="7481" y="11320"/>
                  </a:lnTo>
                  <a:lnTo>
                    <a:pt x="0" y="228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30" name="SMARTInkShape-Group3"/>
          <p:cNvGrpSpPr/>
          <p:nvPr/>
        </p:nvGrpSpPr>
        <p:grpSpPr>
          <a:xfrm>
            <a:off x="4975860" y="4640580"/>
            <a:ext cx="906781" cy="342901"/>
            <a:chOff x="4975860" y="4640580"/>
            <a:chExt cx="906781" cy="342901"/>
          </a:xfrm>
        </p:grpSpPr>
        <p:sp>
          <p:nvSpPr>
            <p:cNvPr id="21521" name="SMARTInkShape-13"/>
            <p:cNvSpPr/>
            <p:nvPr>
              <p:custDataLst>
                <p:tags r:id="rId9"/>
              </p:custDataLst>
            </p:nvPr>
          </p:nvSpPr>
          <p:spPr>
            <a:xfrm>
              <a:off x="5280792" y="4793073"/>
              <a:ext cx="113722" cy="159823"/>
            </a:xfrm>
            <a:custGeom>
              <a:avLst/>
              <a:gdLst/>
              <a:ahLst/>
              <a:cxnLst/>
              <a:rect l="0" t="0" r="0" b="0"/>
              <a:pathLst>
                <a:path w="113722" h="159823">
                  <a:moveTo>
                    <a:pt x="45588" y="7527"/>
                  </a:moveTo>
                  <a:lnTo>
                    <a:pt x="45588" y="7527"/>
                  </a:lnTo>
                  <a:lnTo>
                    <a:pt x="41543" y="3482"/>
                  </a:lnTo>
                  <a:lnTo>
                    <a:pt x="37299" y="1496"/>
                  </a:lnTo>
                  <a:lnTo>
                    <a:pt x="26710" y="0"/>
                  </a:lnTo>
                  <a:lnTo>
                    <a:pt x="22239" y="2206"/>
                  </a:lnTo>
                  <a:lnTo>
                    <a:pt x="17431" y="5162"/>
                  </a:lnTo>
                  <a:lnTo>
                    <a:pt x="9963" y="7673"/>
                  </a:lnTo>
                  <a:lnTo>
                    <a:pt x="4919" y="11261"/>
                  </a:lnTo>
                  <a:lnTo>
                    <a:pt x="2113" y="15677"/>
                  </a:lnTo>
                  <a:lnTo>
                    <a:pt x="310" y="25412"/>
                  </a:lnTo>
                  <a:lnTo>
                    <a:pt x="0" y="32958"/>
                  </a:lnTo>
                  <a:lnTo>
                    <a:pt x="2184" y="38021"/>
                  </a:lnTo>
                  <a:lnTo>
                    <a:pt x="5131" y="43093"/>
                  </a:lnTo>
                  <a:lnTo>
                    <a:pt x="6440" y="48170"/>
                  </a:lnTo>
                  <a:lnTo>
                    <a:pt x="11538" y="53248"/>
                  </a:lnTo>
                  <a:lnTo>
                    <a:pt x="46163" y="76107"/>
                  </a:lnTo>
                  <a:lnTo>
                    <a:pt x="80167" y="96427"/>
                  </a:lnTo>
                  <a:lnTo>
                    <a:pt x="103982" y="120133"/>
                  </a:lnTo>
                  <a:lnTo>
                    <a:pt x="110773" y="132144"/>
                  </a:lnTo>
                  <a:lnTo>
                    <a:pt x="113497" y="144216"/>
                  </a:lnTo>
                  <a:lnTo>
                    <a:pt x="113721" y="146913"/>
                  </a:lnTo>
                  <a:lnTo>
                    <a:pt x="113024" y="148711"/>
                  </a:lnTo>
                  <a:lnTo>
                    <a:pt x="111711" y="149910"/>
                  </a:lnTo>
                  <a:lnTo>
                    <a:pt x="107997" y="152088"/>
                  </a:lnTo>
                  <a:lnTo>
                    <a:pt x="101145" y="157228"/>
                  </a:lnTo>
                  <a:lnTo>
                    <a:pt x="96244" y="158728"/>
                  </a:lnTo>
                  <a:lnTo>
                    <a:pt x="70529" y="159822"/>
                  </a:lnTo>
                  <a:lnTo>
                    <a:pt x="41484" y="152160"/>
                  </a:lnTo>
                  <a:lnTo>
                    <a:pt x="22728" y="1370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22" name="SMARTInkShape-14"/>
            <p:cNvSpPr/>
            <p:nvPr>
              <p:custDataLst>
                <p:tags r:id="rId10"/>
              </p:custDataLst>
            </p:nvPr>
          </p:nvSpPr>
          <p:spPr>
            <a:xfrm>
              <a:off x="5097780" y="4823593"/>
              <a:ext cx="137056" cy="121788"/>
            </a:xfrm>
            <a:custGeom>
              <a:avLst/>
              <a:gdLst/>
              <a:ahLst/>
              <a:cxnLst/>
              <a:rect l="0" t="0" r="0" b="0"/>
              <a:pathLst>
                <a:path w="137056" h="121788">
                  <a:moveTo>
                    <a:pt x="0" y="30347"/>
                  </a:moveTo>
                  <a:lnTo>
                    <a:pt x="0" y="30347"/>
                  </a:lnTo>
                  <a:lnTo>
                    <a:pt x="0" y="66974"/>
                  </a:lnTo>
                  <a:lnTo>
                    <a:pt x="0" y="83547"/>
                  </a:lnTo>
                  <a:lnTo>
                    <a:pt x="4045" y="83646"/>
                  </a:lnTo>
                  <a:lnTo>
                    <a:pt x="5237" y="82813"/>
                  </a:lnTo>
                  <a:lnTo>
                    <a:pt x="6031" y="81411"/>
                  </a:lnTo>
                  <a:lnTo>
                    <a:pt x="17016" y="43783"/>
                  </a:lnTo>
                  <a:lnTo>
                    <a:pt x="23386" y="32070"/>
                  </a:lnTo>
                  <a:lnTo>
                    <a:pt x="40671" y="12668"/>
                  </a:lnTo>
                  <a:lnTo>
                    <a:pt x="56043" y="3274"/>
                  </a:lnTo>
                  <a:lnTo>
                    <a:pt x="68110" y="540"/>
                  </a:lnTo>
                  <a:lnTo>
                    <a:pt x="78647" y="0"/>
                  </a:lnTo>
                  <a:lnTo>
                    <a:pt x="83779" y="2184"/>
                  </a:lnTo>
                  <a:lnTo>
                    <a:pt x="121449" y="30365"/>
                  </a:lnTo>
                  <a:lnTo>
                    <a:pt x="124146" y="32899"/>
                  </a:lnTo>
                  <a:lnTo>
                    <a:pt x="127142" y="40230"/>
                  </a:lnTo>
                  <a:lnTo>
                    <a:pt x="135960" y="73660"/>
                  </a:lnTo>
                  <a:lnTo>
                    <a:pt x="137055" y="99973"/>
                  </a:lnTo>
                  <a:lnTo>
                    <a:pt x="134855" y="105883"/>
                  </a:lnTo>
                  <a:lnTo>
                    <a:pt x="131902" y="111332"/>
                  </a:lnTo>
                  <a:lnTo>
                    <a:pt x="129540" y="1217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23" name="SMARTInkShape-15"/>
            <p:cNvSpPr/>
            <p:nvPr>
              <p:custDataLst>
                <p:tags r:id="rId11"/>
              </p:custDataLst>
            </p:nvPr>
          </p:nvSpPr>
          <p:spPr>
            <a:xfrm>
              <a:off x="4998720" y="4808220"/>
              <a:ext cx="30481" cy="114301"/>
            </a:xfrm>
            <a:custGeom>
              <a:avLst/>
              <a:gdLst/>
              <a:ahLst/>
              <a:cxnLst/>
              <a:rect l="0" t="0" r="0" b="0"/>
              <a:pathLst>
                <a:path w="30481" h="114301">
                  <a:moveTo>
                    <a:pt x="0" y="0"/>
                  </a:moveTo>
                  <a:lnTo>
                    <a:pt x="0" y="0"/>
                  </a:lnTo>
                  <a:lnTo>
                    <a:pt x="0" y="17912"/>
                  </a:lnTo>
                  <a:lnTo>
                    <a:pt x="4045" y="29484"/>
                  </a:lnTo>
                  <a:lnTo>
                    <a:pt x="12151" y="43328"/>
                  </a:lnTo>
                  <a:lnTo>
                    <a:pt x="21680" y="81385"/>
                  </a:lnTo>
                  <a:lnTo>
                    <a:pt x="24593" y="89229"/>
                  </a:lnTo>
                  <a:lnTo>
                    <a:pt x="27864" y="95537"/>
                  </a:lnTo>
                  <a:lnTo>
                    <a:pt x="29963" y="106486"/>
                  </a:lnTo>
                  <a:lnTo>
                    <a:pt x="3048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24" name="SMARTInkShape-16"/>
            <p:cNvSpPr/>
            <p:nvPr>
              <p:custDataLst>
                <p:tags r:id="rId12"/>
              </p:custDataLst>
            </p:nvPr>
          </p:nvSpPr>
          <p:spPr>
            <a:xfrm>
              <a:off x="5417820" y="4739640"/>
              <a:ext cx="38101" cy="175261"/>
            </a:xfrm>
            <a:custGeom>
              <a:avLst/>
              <a:gdLst/>
              <a:ahLst/>
              <a:cxnLst/>
              <a:rect l="0" t="0" r="0" b="0"/>
              <a:pathLst>
                <a:path w="38101" h="175261">
                  <a:moveTo>
                    <a:pt x="0" y="0"/>
                  </a:moveTo>
                  <a:lnTo>
                    <a:pt x="0" y="0"/>
                  </a:lnTo>
                  <a:lnTo>
                    <a:pt x="0" y="13867"/>
                  </a:lnTo>
                  <a:lnTo>
                    <a:pt x="11352" y="48513"/>
                  </a:lnTo>
                  <a:lnTo>
                    <a:pt x="14898" y="85124"/>
                  </a:lnTo>
                  <a:lnTo>
                    <a:pt x="21770" y="123094"/>
                  </a:lnTo>
                  <a:lnTo>
                    <a:pt x="23491" y="145702"/>
                  </a:lnTo>
                  <a:lnTo>
                    <a:pt x="28849" y="161457"/>
                  </a:lnTo>
                  <a:lnTo>
                    <a:pt x="29392" y="166057"/>
                  </a:lnTo>
                  <a:lnTo>
                    <a:pt x="30602" y="169125"/>
                  </a:lnTo>
                  <a:lnTo>
                    <a:pt x="32254" y="171170"/>
                  </a:lnTo>
                  <a:lnTo>
                    <a:pt x="38100" y="1752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25" name="SMARTInkShape-17"/>
            <p:cNvSpPr/>
            <p:nvPr>
              <p:custDataLst>
                <p:tags r:id="rId13"/>
              </p:custDataLst>
            </p:nvPr>
          </p:nvSpPr>
          <p:spPr>
            <a:xfrm>
              <a:off x="5379720" y="4785464"/>
              <a:ext cx="204546" cy="144677"/>
            </a:xfrm>
            <a:custGeom>
              <a:avLst/>
              <a:gdLst/>
              <a:ahLst/>
              <a:cxnLst/>
              <a:rect l="0" t="0" r="0" b="0"/>
              <a:pathLst>
                <a:path w="204546" h="144677">
                  <a:moveTo>
                    <a:pt x="0" y="30376"/>
                  </a:moveTo>
                  <a:lnTo>
                    <a:pt x="0" y="30376"/>
                  </a:lnTo>
                  <a:lnTo>
                    <a:pt x="0" y="34421"/>
                  </a:lnTo>
                  <a:lnTo>
                    <a:pt x="847" y="35613"/>
                  </a:lnTo>
                  <a:lnTo>
                    <a:pt x="2258" y="36408"/>
                  </a:lnTo>
                  <a:lnTo>
                    <a:pt x="6561" y="37682"/>
                  </a:lnTo>
                  <a:lnTo>
                    <a:pt x="39636" y="38824"/>
                  </a:lnTo>
                  <a:lnTo>
                    <a:pt x="76402" y="48599"/>
                  </a:lnTo>
                  <a:lnTo>
                    <a:pt x="114327" y="58657"/>
                  </a:lnTo>
                  <a:lnTo>
                    <a:pt x="151557" y="59720"/>
                  </a:lnTo>
                  <a:lnTo>
                    <a:pt x="179040" y="53070"/>
                  </a:lnTo>
                  <a:lnTo>
                    <a:pt x="190244" y="45081"/>
                  </a:lnTo>
                  <a:lnTo>
                    <a:pt x="201704" y="34365"/>
                  </a:lnTo>
                  <a:lnTo>
                    <a:pt x="203946" y="29892"/>
                  </a:lnTo>
                  <a:lnTo>
                    <a:pt x="204545" y="27513"/>
                  </a:lnTo>
                  <a:lnTo>
                    <a:pt x="204096" y="25081"/>
                  </a:lnTo>
                  <a:lnTo>
                    <a:pt x="199551" y="15093"/>
                  </a:lnTo>
                  <a:lnTo>
                    <a:pt x="199074" y="12568"/>
                  </a:lnTo>
                  <a:lnTo>
                    <a:pt x="197909" y="10884"/>
                  </a:lnTo>
                  <a:lnTo>
                    <a:pt x="196286" y="9761"/>
                  </a:lnTo>
                  <a:lnTo>
                    <a:pt x="192225" y="7667"/>
                  </a:lnTo>
                  <a:lnTo>
                    <a:pt x="187598" y="3914"/>
                  </a:lnTo>
                  <a:lnTo>
                    <a:pt x="180461" y="1682"/>
                  </a:lnTo>
                  <a:lnTo>
                    <a:pt x="147178" y="0"/>
                  </a:lnTo>
                  <a:lnTo>
                    <a:pt x="139356" y="2200"/>
                  </a:lnTo>
                  <a:lnTo>
                    <a:pt x="127933" y="10456"/>
                  </a:lnTo>
                  <a:lnTo>
                    <a:pt x="110012" y="28066"/>
                  </a:lnTo>
                  <a:lnTo>
                    <a:pt x="102681" y="41357"/>
                  </a:lnTo>
                  <a:lnTo>
                    <a:pt x="99537" y="66044"/>
                  </a:lnTo>
                  <a:lnTo>
                    <a:pt x="109708" y="100471"/>
                  </a:lnTo>
                  <a:lnTo>
                    <a:pt x="121030" y="118220"/>
                  </a:lnTo>
                  <a:lnTo>
                    <a:pt x="152400" y="1446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26" name="SMARTInkShape-18"/>
            <p:cNvSpPr/>
            <p:nvPr>
              <p:custDataLst>
                <p:tags r:id="rId14"/>
              </p:custDataLst>
            </p:nvPr>
          </p:nvSpPr>
          <p:spPr>
            <a:xfrm>
              <a:off x="5600835" y="4823460"/>
              <a:ext cx="144646" cy="114301"/>
            </a:xfrm>
            <a:custGeom>
              <a:avLst/>
              <a:gdLst/>
              <a:ahLst/>
              <a:cxnLst/>
              <a:rect l="0" t="0" r="0" b="0"/>
              <a:pathLst>
                <a:path w="144646" h="114301">
                  <a:moveTo>
                    <a:pt x="76065" y="0"/>
                  </a:moveTo>
                  <a:lnTo>
                    <a:pt x="76065" y="0"/>
                  </a:lnTo>
                  <a:lnTo>
                    <a:pt x="41517" y="847"/>
                  </a:lnTo>
                  <a:lnTo>
                    <a:pt x="28199" y="6083"/>
                  </a:lnTo>
                  <a:lnTo>
                    <a:pt x="5059" y="25439"/>
                  </a:lnTo>
                  <a:lnTo>
                    <a:pt x="2173" y="30498"/>
                  </a:lnTo>
                  <a:lnTo>
                    <a:pt x="322" y="40643"/>
                  </a:lnTo>
                  <a:lnTo>
                    <a:pt x="0" y="48261"/>
                  </a:lnTo>
                  <a:lnTo>
                    <a:pt x="2183" y="53341"/>
                  </a:lnTo>
                  <a:lnTo>
                    <a:pt x="10483" y="63500"/>
                  </a:lnTo>
                  <a:lnTo>
                    <a:pt x="15307" y="66322"/>
                  </a:lnTo>
                  <a:lnTo>
                    <a:pt x="25305" y="68134"/>
                  </a:lnTo>
                  <a:lnTo>
                    <a:pt x="55198" y="60794"/>
                  </a:lnTo>
                  <a:lnTo>
                    <a:pt x="61993" y="57217"/>
                  </a:lnTo>
                  <a:lnTo>
                    <a:pt x="78485" y="36514"/>
                  </a:lnTo>
                  <a:lnTo>
                    <a:pt x="81373" y="28646"/>
                  </a:lnTo>
                  <a:lnTo>
                    <a:pt x="82144" y="24177"/>
                  </a:lnTo>
                  <a:lnTo>
                    <a:pt x="84351" y="20352"/>
                  </a:lnTo>
                  <a:lnTo>
                    <a:pt x="96671" y="9464"/>
                  </a:lnTo>
                  <a:lnTo>
                    <a:pt x="97923" y="6182"/>
                  </a:lnTo>
                  <a:lnTo>
                    <a:pt x="98867" y="362"/>
                  </a:lnTo>
                  <a:lnTo>
                    <a:pt x="99771" y="34051"/>
                  </a:lnTo>
                  <a:lnTo>
                    <a:pt x="114363" y="68640"/>
                  </a:lnTo>
                  <a:lnTo>
                    <a:pt x="131956" y="100098"/>
                  </a:lnTo>
                  <a:lnTo>
                    <a:pt x="144645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27" name="SMARTInkShape-19"/>
            <p:cNvSpPr/>
            <p:nvPr>
              <p:custDataLst>
                <p:tags r:id="rId15"/>
              </p:custDataLst>
            </p:nvPr>
          </p:nvSpPr>
          <p:spPr>
            <a:xfrm>
              <a:off x="5772593" y="4808236"/>
              <a:ext cx="102428" cy="121770"/>
            </a:xfrm>
            <a:custGeom>
              <a:avLst/>
              <a:gdLst/>
              <a:ahLst/>
              <a:cxnLst/>
              <a:rect l="0" t="0" r="0" b="0"/>
              <a:pathLst>
                <a:path w="102428" h="121770">
                  <a:moveTo>
                    <a:pt x="102427" y="15224"/>
                  </a:moveTo>
                  <a:lnTo>
                    <a:pt x="102427" y="15224"/>
                  </a:lnTo>
                  <a:lnTo>
                    <a:pt x="98382" y="15224"/>
                  </a:lnTo>
                  <a:lnTo>
                    <a:pt x="94138" y="10708"/>
                  </a:lnTo>
                  <a:lnTo>
                    <a:pt x="89429" y="4750"/>
                  </a:lnTo>
                  <a:lnTo>
                    <a:pt x="84515" y="2102"/>
                  </a:lnTo>
                  <a:lnTo>
                    <a:pt x="73614" y="402"/>
                  </a:lnTo>
                  <a:lnTo>
                    <a:pt x="46860" y="0"/>
                  </a:lnTo>
                  <a:lnTo>
                    <a:pt x="34975" y="4034"/>
                  </a:lnTo>
                  <a:lnTo>
                    <a:pt x="19090" y="15423"/>
                  </a:lnTo>
                  <a:lnTo>
                    <a:pt x="13741" y="21239"/>
                  </a:lnTo>
                  <a:lnTo>
                    <a:pt x="855" y="43622"/>
                  </a:lnTo>
                  <a:lnTo>
                    <a:pt x="0" y="48549"/>
                  </a:lnTo>
                  <a:lnTo>
                    <a:pt x="3807" y="78751"/>
                  </a:lnTo>
                  <a:lnTo>
                    <a:pt x="9330" y="93125"/>
                  </a:lnTo>
                  <a:lnTo>
                    <a:pt x="13920" y="100082"/>
                  </a:lnTo>
                  <a:lnTo>
                    <a:pt x="35363" y="116692"/>
                  </a:lnTo>
                  <a:lnTo>
                    <a:pt x="43269" y="119588"/>
                  </a:lnTo>
                  <a:lnTo>
                    <a:pt x="73087" y="121769"/>
                  </a:lnTo>
                  <a:lnTo>
                    <a:pt x="78944" y="119586"/>
                  </a:lnTo>
                  <a:lnTo>
                    <a:pt x="87187" y="1142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28" name="SMARTInkShape-20"/>
            <p:cNvSpPr/>
            <p:nvPr>
              <p:custDataLst>
                <p:tags r:id="rId16"/>
              </p:custDataLst>
            </p:nvPr>
          </p:nvSpPr>
          <p:spPr>
            <a:xfrm>
              <a:off x="5814854" y="4648550"/>
              <a:ext cx="67787" cy="334931"/>
            </a:xfrm>
            <a:custGeom>
              <a:avLst/>
              <a:gdLst/>
              <a:ahLst/>
              <a:cxnLst/>
              <a:rect l="0" t="0" r="0" b="0"/>
              <a:pathLst>
                <a:path w="67787" h="334931">
                  <a:moveTo>
                    <a:pt x="37306" y="22510"/>
                  </a:moveTo>
                  <a:lnTo>
                    <a:pt x="37306" y="22510"/>
                  </a:lnTo>
                  <a:lnTo>
                    <a:pt x="24309" y="10359"/>
                  </a:lnTo>
                  <a:lnTo>
                    <a:pt x="14387" y="5623"/>
                  </a:lnTo>
                  <a:lnTo>
                    <a:pt x="8320" y="830"/>
                  </a:lnTo>
                  <a:lnTo>
                    <a:pt x="3223" y="0"/>
                  </a:lnTo>
                  <a:lnTo>
                    <a:pt x="1884" y="730"/>
                  </a:lnTo>
                  <a:lnTo>
                    <a:pt x="992" y="2063"/>
                  </a:lnTo>
                  <a:lnTo>
                    <a:pt x="0" y="6649"/>
                  </a:lnTo>
                  <a:lnTo>
                    <a:pt x="122" y="39145"/>
                  </a:lnTo>
                  <a:lnTo>
                    <a:pt x="5776" y="76033"/>
                  </a:lnTo>
                  <a:lnTo>
                    <a:pt x="12702" y="113297"/>
                  </a:lnTo>
                  <a:lnTo>
                    <a:pt x="19762" y="146588"/>
                  </a:lnTo>
                  <a:lnTo>
                    <a:pt x="29733" y="183709"/>
                  </a:lnTo>
                  <a:lnTo>
                    <a:pt x="37320" y="213359"/>
                  </a:lnTo>
                  <a:lnTo>
                    <a:pt x="47469" y="249673"/>
                  </a:lnTo>
                  <a:lnTo>
                    <a:pt x="56780" y="285696"/>
                  </a:lnTo>
                  <a:lnTo>
                    <a:pt x="63765" y="320398"/>
                  </a:lnTo>
                  <a:lnTo>
                    <a:pt x="67786" y="3349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29" name="SMARTInkShape-21"/>
            <p:cNvSpPr/>
            <p:nvPr>
              <p:custDataLst>
                <p:tags r:id="rId17"/>
              </p:custDataLst>
            </p:nvPr>
          </p:nvSpPr>
          <p:spPr>
            <a:xfrm>
              <a:off x="4975860" y="4640580"/>
              <a:ext cx="15241" cy="7621"/>
            </a:xfrm>
            <a:custGeom>
              <a:avLst/>
              <a:gdLst/>
              <a:ahLst/>
              <a:cxnLst/>
              <a:rect l="0" t="0" r="0" b="0"/>
              <a:pathLst>
                <a:path w="15241" h="7621">
                  <a:moveTo>
                    <a:pt x="15240" y="0"/>
                  </a:moveTo>
                  <a:lnTo>
                    <a:pt x="15240" y="0"/>
                  </a:lnTo>
                  <a:lnTo>
                    <a:pt x="11195" y="4045"/>
                  </a:lnTo>
                  <a:lnTo>
                    <a:pt x="6951" y="6031"/>
                  </a:lnTo>
                  <a:lnTo>
                    <a:pt x="0" y="7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38" name="SMARTInkShape-Group4"/>
          <p:cNvGrpSpPr/>
          <p:nvPr/>
        </p:nvGrpSpPr>
        <p:grpSpPr>
          <a:xfrm>
            <a:off x="3710940" y="4648200"/>
            <a:ext cx="1028701" cy="327661"/>
            <a:chOff x="3710940" y="4648200"/>
            <a:chExt cx="1028701" cy="327661"/>
          </a:xfrm>
        </p:grpSpPr>
        <p:sp>
          <p:nvSpPr>
            <p:cNvPr id="21531" name="SMARTInkShape-22"/>
            <p:cNvSpPr/>
            <p:nvPr>
              <p:custDataLst>
                <p:tags r:id="rId2"/>
              </p:custDataLst>
            </p:nvPr>
          </p:nvSpPr>
          <p:spPr>
            <a:xfrm>
              <a:off x="4526280" y="4739640"/>
              <a:ext cx="7621" cy="7621"/>
            </a:xfrm>
            <a:custGeom>
              <a:avLst/>
              <a:gdLst/>
              <a:ahLst/>
              <a:cxnLst/>
              <a:rect l="0" t="0" r="0" b="0"/>
              <a:pathLst>
                <a:path w="7621" h="7621">
                  <a:moveTo>
                    <a:pt x="7620" y="0"/>
                  </a:moveTo>
                  <a:lnTo>
                    <a:pt x="7620" y="0"/>
                  </a:lnTo>
                  <a:lnTo>
                    <a:pt x="1059" y="0"/>
                  </a:lnTo>
                  <a:lnTo>
                    <a:pt x="706" y="847"/>
                  </a:lnTo>
                  <a:lnTo>
                    <a:pt x="0" y="7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32" name="SMARTInkShape-23"/>
            <p:cNvSpPr/>
            <p:nvPr>
              <p:custDataLst>
                <p:tags r:id="rId3"/>
              </p:custDataLst>
            </p:nvPr>
          </p:nvSpPr>
          <p:spPr>
            <a:xfrm>
              <a:off x="3710940" y="4648200"/>
              <a:ext cx="249585" cy="257443"/>
            </a:xfrm>
            <a:custGeom>
              <a:avLst/>
              <a:gdLst/>
              <a:ahLst/>
              <a:cxnLst/>
              <a:rect l="0" t="0" r="0" b="0"/>
              <a:pathLst>
                <a:path w="249585" h="257443">
                  <a:moveTo>
                    <a:pt x="0" y="15240"/>
                  </a:moveTo>
                  <a:lnTo>
                    <a:pt x="0" y="15240"/>
                  </a:lnTo>
                  <a:lnTo>
                    <a:pt x="0" y="51572"/>
                  </a:lnTo>
                  <a:lnTo>
                    <a:pt x="0" y="85393"/>
                  </a:lnTo>
                  <a:lnTo>
                    <a:pt x="0" y="119869"/>
                  </a:lnTo>
                  <a:lnTo>
                    <a:pt x="2258" y="138811"/>
                  </a:lnTo>
                  <a:lnTo>
                    <a:pt x="13844" y="174630"/>
                  </a:lnTo>
                  <a:lnTo>
                    <a:pt x="40963" y="208002"/>
                  </a:lnTo>
                  <a:lnTo>
                    <a:pt x="70128" y="233643"/>
                  </a:lnTo>
                  <a:lnTo>
                    <a:pt x="106884" y="250786"/>
                  </a:lnTo>
                  <a:lnTo>
                    <a:pt x="133155" y="257442"/>
                  </a:lnTo>
                  <a:lnTo>
                    <a:pt x="153471" y="254549"/>
                  </a:lnTo>
                  <a:lnTo>
                    <a:pt x="187608" y="241126"/>
                  </a:lnTo>
                  <a:lnTo>
                    <a:pt x="218409" y="215439"/>
                  </a:lnTo>
                  <a:lnTo>
                    <a:pt x="229626" y="200523"/>
                  </a:lnTo>
                  <a:lnTo>
                    <a:pt x="241001" y="168993"/>
                  </a:lnTo>
                  <a:lnTo>
                    <a:pt x="249143" y="137427"/>
                  </a:lnTo>
                  <a:lnTo>
                    <a:pt x="249584" y="122039"/>
                  </a:lnTo>
                  <a:lnTo>
                    <a:pt x="242968" y="91463"/>
                  </a:lnTo>
                  <a:lnTo>
                    <a:pt x="228523" y="54011"/>
                  </a:lnTo>
                  <a:lnTo>
                    <a:pt x="218700" y="38299"/>
                  </a:lnTo>
                  <a:lnTo>
                    <a:pt x="1828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33" name="SMARTInkShape-24"/>
            <p:cNvSpPr/>
            <p:nvPr>
              <p:custDataLst>
                <p:tags r:id="rId4"/>
              </p:custDataLst>
            </p:nvPr>
          </p:nvSpPr>
          <p:spPr>
            <a:xfrm>
              <a:off x="4046220" y="4800600"/>
              <a:ext cx="83821" cy="120735"/>
            </a:xfrm>
            <a:custGeom>
              <a:avLst/>
              <a:gdLst/>
              <a:ahLst/>
              <a:cxnLst/>
              <a:rect l="0" t="0" r="0" b="0"/>
              <a:pathLst>
                <a:path w="83821" h="120735">
                  <a:moveTo>
                    <a:pt x="0" y="76200"/>
                  </a:moveTo>
                  <a:lnTo>
                    <a:pt x="0" y="76200"/>
                  </a:lnTo>
                  <a:lnTo>
                    <a:pt x="0" y="80245"/>
                  </a:lnTo>
                  <a:lnTo>
                    <a:pt x="7306" y="102384"/>
                  </a:lnTo>
                  <a:lnTo>
                    <a:pt x="7617" y="120734"/>
                  </a:lnTo>
                  <a:lnTo>
                    <a:pt x="7620" y="115255"/>
                  </a:lnTo>
                  <a:lnTo>
                    <a:pt x="3575" y="110537"/>
                  </a:lnTo>
                  <a:lnTo>
                    <a:pt x="1589" y="103879"/>
                  </a:lnTo>
                  <a:lnTo>
                    <a:pt x="93" y="81562"/>
                  </a:lnTo>
                  <a:lnTo>
                    <a:pt x="9410" y="47791"/>
                  </a:lnTo>
                  <a:lnTo>
                    <a:pt x="12649" y="40714"/>
                  </a:lnTo>
                  <a:lnTo>
                    <a:pt x="15319" y="28056"/>
                  </a:lnTo>
                  <a:lnTo>
                    <a:pt x="18944" y="21500"/>
                  </a:lnTo>
                  <a:lnTo>
                    <a:pt x="41416" y="4052"/>
                  </a:lnTo>
                  <a:lnTo>
                    <a:pt x="48322" y="1801"/>
                  </a:lnTo>
                  <a:lnTo>
                    <a:pt x="838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34" name="SMARTInkShape-25"/>
            <p:cNvSpPr/>
            <p:nvPr>
              <p:custDataLst>
                <p:tags r:id="rId5"/>
              </p:custDataLst>
            </p:nvPr>
          </p:nvSpPr>
          <p:spPr>
            <a:xfrm>
              <a:off x="4198763" y="4831080"/>
              <a:ext cx="129398" cy="106681"/>
            </a:xfrm>
            <a:custGeom>
              <a:avLst/>
              <a:gdLst/>
              <a:ahLst/>
              <a:cxnLst/>
              <a:rect l="0" t="0" r="0" b="0"/>
              <a:pathLst>
                <a:path w="129398" h="106681">
                  <a:moveTo>
                    <a:pt x="76057" y="0"/>
                  </a:moveTo>
                  <a:lnTo>
                    <a:pt x="76057" y="0"/>
                  </a:lnTo>
                  <a:lnTo>
                    <a:pt x="72012" y="0"/>
                  </a:lnTo>
                  <a:lnTo>
                    <a:pt x="67768" y="2258"/>
                  </a:lnTo>
                  <a:lnTo>
                    <a:pt x="34349" y="28010"/>
                  </a:lnTo>
                  <a:lnTo>
                    <a:pt x="10927" y="43186"/>
                  </a:lnTo>
                  <a:lnTo>
                    <a:pt x="3513" y="50802"/>
                  </a:lnTo>
                  <a:lnTo>
                    <a:pt x="338" y="59455"/>
                  </a:lnTo>
                  <a:lnTo>
                    <a:pt x="0" y="64560"/>
                  </a:lnTo>
                  <a:lnTo>
                    <a:pt x="799" y="65899"/>
                  </a:lnTo>
                  <a:lnTo>
                    <a:pt x="2178" y="66793"/>
                  </a:lnTo>
                  <a:lnTo>
                    <a:pt x="3944" y="67389"/>
                  </a:lnTo>
                  <a:lnTo>
                    <a:pt x="15301" y="74454"/>
                  </a:lnTo>
                  <a:lnTo>
                    <a:pt x="17773" y="75036"/>
                  </a:lnTo>
                  <a:lnTo>
                    <a:pt x="20267" y="74578"/>
                  </a:lnTo>
                  <a:lnTo>
                    <a:pt x="30355" y="70015"/>
                  </a:lnTo>
                  <a:lnTo>
                    <a:pt x="32889" y="69537"/>
                  </a:lnTo>
                  <a:lnTo>
                    <a:pt x="34578" y="68371"/>
                  </a:lnTo>
                  <a:lnTo>
                    <a:pt x="35705" y="66747"/>
                  </a:lnTo>
                  <a:lnTo>
                    <a:pt x="36455" y="64818"/>
                  </a:lnTo>
                  <a:lnTo>
                    <a:pt x="37802" y="63532"/>
                  </a:lnTo>
                  <a:lnTo>
                    <a:pt x="41557" y="62103"/>
                  </a:lnTo>
                  <a:lnTo>
                    <a:pt x="46048" y="56953"/>
                  </a:lnTo>
                  <a:lnTo>
                    <a:pt x="50867" y="50712"/>
                  </a:lnTo>
                  <a:lnTo>
                    <a:pt x="57492" y="46353"/>
                  </a:lnTo>
                  <a:lnTo>
                    <a:pt x="64424" y="35309"/>
                  </a:lnTo>
                  <a:lnTo>
                    <a:pt x="68912" y="32626"/>
                  </a:lnTo>
                  <a:lnTo>
                    <a:pt x="71293" y="31911"/>
                  </a:lnTo>
                  <a:lnTo>
                    <a:pt x="72881" y="30587"/>
                  </a:lnTo>
                  <a:lnTo>
                    <a:pt x="74646" y="26859"/>
                  </a:lnTo>
                  <a:lnTo>
                    <a:pt x="75963" y="25526"/>
                  </a:lnTo>
                  <a:lnTo>
                    <a:pt x="79684" y="24045"/>
                  </a:lnTo>
                  <a:lnTo>
                    <a:pt x="81015" y="24496"/>
                  </a:lnTo>
                  <a:lnTo>
                    <a:pt x="81902" y="25644"/>
                  </a:lnTo>
                  <a:lnTo>
                    <a:pt x="83326" y="29525"/>
                  </a:lnTo>
                  <a:lnTo>
                    <a:pt x="84454" y="37221"/>
                  </a:lnTo>
                  <a:lnTo>
                    <a:pt x="97515" y="63869"/>
                  </a:lnTo>
                  <a:lnTo>
                    <a:pt x="124015" y="100109"/>
                  </a:lnTo>
                  <a:lnTo>
                    <a:pt x="129397" y="1066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35" name="SMARTInkShape-26"/>
            <p:cNvSpPr/>
            <p:nvPr>
              <p:custDataLst>
                <p:tags r:id="rId6"/>
              </p:custDataLst>
            </p:nvPr>
          </p:nvSpPr>
          <p:spPr>
            <a:xfrm>
              <a:off x="4412081" y="4841930"/>
              <a:ext cx="83720" cy="118691"/>
            </a:xfrm>
            <a:custGeom>
              <a:avLst/>
              <a:gdLst/>
              <a:ahLst/>
              <a:cxnLst/>
              <a:rect l="0" t="0" r="0" b="0"/>
              <a:pathLst>
                <a:path w="83720" h="118691">
                  <a:moveTo>
                    <a:pt x="30379" y="4390"/>
                  </a:moveTo>
                  <a:lnTo>
                    <a:pt x="30379" y="4390"/>
                  </a:lnTo>
                  <a:lnTo>
                    <a:pt x="22289" y="345"/>
                  </a:lnTo>
                  <a:lnTo>
                    <a:pt x="20752" y="0"/>
                  </a:lnTo>
                  <a:lnTo>
                    <a:pt x="20575" y="617"/>
                  </a:lnTo>
                  <a:lnTo>
                    <a:pt x="21303" y="1875"/>
                  </a:lnTo>
                  <a:lnTo>
                    <a:pt x="20941" y="2713"/>
                  </a:lnTo>
                  <a:lnTo>
                    <a:pt x="19854" y="3272"/>
                  </a:lnTo>
                  <a:lnTo>
                    <a:pt x="16070" y="4169"/>
                  </a:lnTo>
                  <a:lnTo>
                    <a:pt x="11370" y="8370"/>
                  </a:lnTo>
                  <a:lnTo>
                    <a:pt x="9231" y="12650"/>
                  </a:lnTo>
                  <a:lnTo>
                    <a:pt x="414" y="50325"/>
                  </a:lnTo>
                  <a:lnTo>
                    <a:pt x="0" y="66427"/>
                  </a:lnTo>
                  <a:lnTo>
                    <a:pt x="8202" y="88686"/>
                  </a:lnTo>
                  <a:lnTo>
                    <a:pt x="17814" y="104579"/>
                  </a:lnTo>
                  <a:lnTo>
                    <a:pt x="25339" y="113192"/>
                  </a:lnTo>
                  <a:lnTo>
                    <a:pt x="32654" y="116246"/>
                  </a:lnTo>
                  <a:lnTo>
                    <a:pt x="70261" y="118594"/>
                  </a:lnTo>
                  <a:lnTo>
                    <a:pt x="83719" y="1186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36" name="SMARTInkShape-27"/>
            <p:cNvSpPr/>
            <p:nvPr>
              <p:custDataLst>
                <p:tags r:id="rId7"/>
              </p:custDataLst>
            </p:nvPr>
          </p:nvSpPr>
          <p:spPr>
            <a:xfrm>
              <a:off x="4556763" y="4876800"/>
              <a:ext cx="30478" cy="83821"/>
            </a:xfrm>
            <a:custGeom>
              <a:avLst/>
              <a:gdLst/>
              <a:ahLst/>
              <a:cxnLst/>
              <a:rect l="0" t="0" r="0" b="0"/>
              <a:pathLst>
                <a:path w="30478" h="83821">
                  <a:moveTo>
                    <a:pt x="7617" y="0"/>
                  </a:moveTo>
                  <a:lnTo>
                    <a:pt x="7617" y="0"/>
                  </a:lnTo>
                  <a:lnTo>
                    <a:pt x="3572" y="0"/>
                  </a:lnTo>
                  <a:lnTo>
                    <a:pt x="2380" y="846"/>
                  </a:lnTo>
                  <a:lnTo>
                    <a:pt x="1586" y="2257"/>
                  </a:lnTo>
                  <a:lnTo>
                    <a:pt x="206" y="7761"/>
                  </a:lnTo>
                  <a:lnTo>
                    <a:pt x="0" y="44403"/>
                  </a:lnTo>
                  <a:lnTo>
                    <a:pt x="2256" y="51626"/>
                  </a:lnTo>
                  <a:lnTo>
                    <a:pt x="12995" y="65814"/>
                  </a:lnTo>
                  <a:lnTo>
                    <a:pt x="19558" y="73593"/>
                  </a:lnTo>
                  <a:lnTo>
                    <a:pt x="21391" y="78710"/>
                  </a:lnTo>
                  <a:lnTo>
                    <a:pt x="22726" y="80414"/>
                  </a:lnTo>
                  <a:lnTo>
                    <a:pt x="30477" y="838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37" name="SMARTInkShape-28"/>
            <p:cNvSpPr/>
            <p:nvPr>
              <p:custDataLst>
                <p:tags r:id="rId8"/>
              </p:custDataLst>
            </p:nvPr>
          </p:nvSpPr>
          <p:spPr>
            <a:xfrm>
              <a:off x="4678680" y="4754880"/>
              <a:ext cx="60961" cy="220981"/>
            </a:xfrm>
            <a:custGeom>
              <a:avLst/>
              <a:gdLst/>
              <a:ahLst/>
              <a:cxnLst/>
              <a:rect l="0" t="0" r="0" b="0"/>
              <a:pathLst>
                <a:path w="60961" h="220981">
                  <a:moveTo>
                    <a:pt x="0" y="0"/>
                  </a:moveTo>
                  <a:lnTo>
                    <a:pt x="0" y="0"/>
                  </a:lnTo>
                  <a:lnTo>
                    <a:pt x="0" y="8091"/>
                  </a:lnTo>
                  <a:lnTo>
                    <a:pt x="2258" y="14320"/>
                  </a:lnTo>
                  <a:lnTo>
                    <a:pt x="9407" y="28883"/>
                  </a:lnTo>
                  <a:lnTo>
                    <a:pt x="23017" y="63077"/>
                  </a:lnTo>
                  <a:lnTo>
                    <a:pt x="35581" y="99339"/>
                  </a:lnTo>
                  <a:lnTo>
                    <a:pt x="43466" y="129595"/>
                  </a:lnTo>
                  <a:lnTo>
                    <a:pt x="47310" y="150159"/>
                  </a:lnTo>
                  <a:lnTo>
                    <a:pt x="51553" y="169234"/>
                  </a:lnTo>
                  <a:lnTo>
                    <a:pt x="55069" y="188715"/>
                  </a:lnTo>
                  <a:lnTo>
                    <a:pt x="60184" y="209581"/>
                  </a:lnTo>
                  <a:lnTo>
                    <a:pt x="60960" y="2209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239000" cy="52365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3 types of RNA:</a:t>
            </a:r>
          </a:p>
          <a:p>
            <a:pPr lvl="1"/>
            <a:r>
              <a:rPr lang="en-US" dirty="0" smtClean="0"/>
              <a:t>mRNA – messenger RNA	</a:t>
            </a:r>
          </a:p>
          <a:p>
            <a:pPr lvl="2"/>
            <a:r>
              <a:rPr lang="en-US" dirty="0" smtClean="0"/>
              <a:t>Single stranded, linear</a:t>
            </a:r>
          </a:p>
          <a:p>
            <a:pPr lvl="2"/>
            <a:r>
              <a:rPr lang="en-US" dirty="0" smtClean="0"/>
              <a:t>Carries the instructions from</a:t>
            </a:r>
          </a:p>
          <a:p>
            <a:pPr marL="530352" lvl="2" indent="0">
              <a:buNone/>
            </a:pPr>
            <a:r>
              <a:rPr lang="en-US" dirty="0"/>
              <a:t> </a:t>
            </a:r>
            <a:r>
              <a:rPr lang="en-US" dirty="0" smtClean="0"/>
              <a:t>  the nucleus to the ribosome</a:t>
            </a:r>
          </a:p>
          <a:p>
            <a:pPr marL="530352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tRNA</a:t>
            </a:r>
            <a:r>
              <a:rPr lang="en-US" dirty="0" smtClean="0"/>
              <a:t> – transfer RNA</a:t>
            </a:r>
          </a:p>
          <a:p>
            <a:pPr lvl="2"/>
            <a:r>
              <a:rPr lang="en-US" dirty="0" smtClean="0"/>
              <a:t>Clover-leaf shape</a:t>
            </a:r>
          </a:p>
          <a:p>
            <a:pPr lvl="2"/>
            <a:r>
              <a:rPr lang="en-US" dirty="0" smtClean="0"/>
              <a:t>Carries amino acids to the </a:t>
            </a:r>
          </a:p>
          <a:p>
            <a:pPr marL="530352" lvl="2" indent="0">
              <a:buNone/>
            </a:pPr>
            <a:r>
              <a:rPr lang="en-US" dirty="0"/>
              <a:t> </a:t>
            </a:r>
            <a:r>
              <a:rPr lang="en-US" dirty="0" smtClean="0"/>
              <a:t>   ribosome for assembly </a:t>
            </a:r>
          </a:p>
          <a:p>
            <a:pPr marL="530352" lvl="2" indent="0">
              <a:buNone/>
            </a:pPr>
            <a:r>
              <a:rPr lang="en-US" dirty="0"/>
              <a:t> </a:t>
            </a:r>
            <a:r>
              <a:rPr lang="en-US" dirty="0" smtClean="0"/>
              <a:t>   into proteins</a:t>
            </a:r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 err="1" smtClean="0"/>
              <a:t>rRNA</a:t>
            </a:r>
            <a:r>
              <a:rPr lang="en-US" dirty="0" smtClean="0"/>
              <a:t> – ribosomal RNA</a:t>
            </a:r>
          </a:p>
          <a:p>
            <a:pPr lvl="2"/>
            <a:r>
              <a:rPr lang="en-US" dirty="0" smtClean="0"/>
              <a:t>Is what ribosomes are made of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r>
              <a:rPr lang="en-US" dirty="0" smtClean="0"/>
              <a:t>RNA types	</a:t>
            </a:r>
            <a:endParaRPr lang="en-US" dirty="0"/>
          </a:p>
        </p:txBody>
      </p:sp>
      <p:pic>
        <p:nvPicPr>
          <p:cNvPr id="23554" name="Picture 2" descr="http://cf.ydcdn.net/1.0.0.22/images/science/R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838200"/>
            <a:ext cx="2362200" cy="1444739"/>
          </a:xfrm>
          <a:prstGeom prst="rect">
            <a:avLst/>
          </a:prstGeom>
          <a:noFill/>
        </p:spPr>
      </p:pic>
      <p:pic>
        <p:nvPicPr>
          <p:cNvPr id="23556" name="Picture 4" descr="http://legacy.hopkinsville.kctcs.edu/sitecore/instructors/Jason-Arnold/VLI/Module%201/m1DNAfunction/f11-13a_trna_structure_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3206" y="3352800"/>
            <a:ext cx="1326388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DNA template strand is read to make mRNA</a:t>
            </a:r>
            <a:endParaRPr lang="en-US" b="1" dirty="0"/>
          </a:p>
          <a:p>
            <a:r>
              <a:rPr lang="en-US" dirty="0" smtClean="0"/>
              <a:t>The </a:t>
            </a:r>
            <a:r>
              <a:rPr lang="en-US" smtClean="0"/>
              <a:t>enzyme RNA </a:t>
            </a:r>
            <a:r>
              <a:rPr lang="en-US" dirty="0" smtClean="0"/>
              <a:t>polymerase unzips DNA</a:t>
            </a:r>
          </a:p>
          <a:p>
            <a:r>
              <a:rPr lang="en-US" dirty="0" smtClean="0"/>
              <a:t>mRNA nucleotides bond with the template strand of DNA until it reaches a stop codon</a:t>
            </a:r>
          </a:p>
          <a:p>
            <a:r>
              <a:rPr lang="en-US" dirty="0" smtClean="0"/>
              <a:t>mRNA leaves the nucleus and travels to the ribosome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96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1050</TotalTime>
  <Words>338</Words>
  <Application>Microsoft Office PowerPoint</Application>
  <PresentationFormat>On-screen Show (4:3)</PresentationFormat>
  <Paragraphs>85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Comic Sans MS</vt:lpstr>
      <vt:lpstr>Constantia</vt:lpstr>
      <vt:lpstr>Wingdings 2</vt:lpstr>
      <vt:lpstr>Paper</vt:lpstr>
      <vt:lpstr>DNA, RNA, &amp; Protein Synthesis</vt:lpstr>
      <vt:lpstr>DNA Replication</vt:lpstr>
      <vt:lpstr>DNA Replication</vt:lpstr>
      <vt:lpstr>Protein Synthesis</vt:lpstr>
      <vt:lpstr>Central dogma of genetics</vt:lpstr>
      <vt:lpstr>Protein synthesis</vt:lpstr>
      <vt:lpstr>RNA – ribonucleic acid</vt:lpstr>
      <vt:lpstr>RNA types </vt:lpstr>
      <vt:lpstr>Transcription</vt:lpstr>
      <vt:lpstr>Translation</vt:lpstr>
      <vt:lpstr>PowerPoint Presentation</vt:lpstr>
      <vt:lpstr>Codon chart</vt:lpstr>
      <vt:lpstr>Codon chart</vt:lpstr>
      <vt:lpstr>PowerPoint Presentation</vt:lpstr>
      <vt:lpstr>Mutations in pop culture</vt:lpstr>
      <vt:lpstr>Mutations in real life *most mutations are neutral</vt:lpstr>
      <vt:lpstr>Gene Mutations</vt:lpstr>
      <vt:lpstr>Point Mutation</vt:lpstr>
      <vt:lpstr>Frameshift Mutation</vt:lpstr>
      <vt:lpstr>Frameshift Mutation</vt:lpstr>
      <vt:lpstr>Amino Acid Sequence Changed</vt:lpstr>
    </vt:vector>
  </TitlesOfParts>
  <Company>Wake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</dc:title>
  <dc:creator>scombs</dc:creator>
  <cp:lastModifiedBy>Joe Michael Johnston</cp:lastModifiedBy>
  <cp:revision>65</cp:revision>
  <dcterms:created xsi:type="dcterms:W3CDTF">2012-10-29T12:44:45Z</dcterms:created>
  <dcterms:modified xsi:type="dcterms:W3CDTF">2020-02-24T12:04:35Z</dcterms:modified>
</cp:coreProperties>
</file>