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275B-055E-42A0-8AD7-91F97EAE99E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919A0-E89F-4AAA-83B6-E814D9EE1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919A0-E89F-4AAA-83B6-E814D9EE1F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3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919A0-E89F-4AAA-83B6-E814D9EE1F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7AD66E-A470-4EA7-9B90-8145CF92AF4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65CAAE-F5A8-4AD4-A626-2327DD3BF6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Darwin’s Theory of Evolution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6777317" cy="350897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Stated that if the human population continued to grow, sooner or later there would not be enough resources for everyone…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did Darwin think about that?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Thomas Malthus</a:t>
            </a:r>
            <a:endParaRPr lang="en-US" dirty="0"/>
          </a:p>
        </p:txBody>
      </p:sp>
      <p:pic>
        <p:nvPicPr>
          <p:cNvPr id="5122" name="Picture 2" descr="http://suntlanume.files.wordpress.com/2011/03/malthus_grap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54" y="3429000"/>
            <a:ext cx="4191000" cy="2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3733800" cy="47541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Darwin was forced to publish his work when another scientist, Alfred Russell Wallace, came up with similar ideas.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“On the Origin of Species” stirred up controversy world wide!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82434" cy="1143000"/>
          </a:xfrm>
        </p:spPr>
        <p:txBody>
          <a:bodyPr>
            <a:normAutofit/>
          </a:bodyPr>
          <a:lstStyle/>
          <a:p>
            <a:r>
              <a:rPr lang="en-US" dirty="0"/>
              <a:t>Darwin’s </a:t>
            </a:r>
            <a:r>
              <a:rPr lang="en-US" dirty="0" smtClean="0"/>
              <a:t>Explanation</a:t>
            </a:r>
            <a:endParaRPr lang="en-US" dirty="0"/>
          </a:p>
        </p:txBody>
      </p:sp>
      <p:pic>
        <p:nvPicPr>
          <p:cNvPr id="6146" name="Picture 2" descr="http://anthro.palomar.edu/evolve/images/Origin_of_Species_1859_e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3750214" cy="29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Natural Selection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Process by which organisms change over time.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 ideas behind his theory of evolution…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Darwin Proposed…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41" y="1979311"/>
            <a:ext cx="6777317" cy="350897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organisms compete for resources there is a struggle for existence, meaning that some organisms die.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128" y="685800"/>
            <a:ext cx="7024744" cy="1143000"/>
          </a:xfrm>
        </p:spPr>
        <p:txBody>
          <a:bodyPr/>
          <a:lstStyle/>
          <a:p>
            <a:r>
              <a:rPr lang="en-US" dirty="0" smtClean="0"/>
              <a:t>Darwin’s 3 Ideas</a:t>
            </a:r>
            <a:endParaRPr lang="en-US" dirty="0"/>
          </a:p>
        </p:txBody>
      </p:sp>
      <p:pic>
        <p:nvPicPr>
          <p:cNvPr id="7170" name="Picture 2" descr="http://www.okc.cc.ok.us/biologylabs/Images/Evolution_Images/bear-fight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40005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299908" cy="350897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The ability of an individual to survive results in how well adapted it is to its environment.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Nature selects which individuals will live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“Natural Selection”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3 Ideas</a:t>
            </a:r>
            <a:endParaRPr lang="en-US" dirty="0"/>
          </a:p>
        </p:txBody>
      </p:sp>
      <p:pic>
        <p:nvPicPr>
          <p:cNvPr id="8194" name="Picture 2" descr="http://4.bp.blogspot.com/-8VtDFsN5OnI/UAyUM0lIxjI/AAAAAAAAAVI/hOmrgkdLhvI/s1600/natural_sele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36979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98" y="1447800"/>
            <a:ext cx="3299908" cy="43848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Over long periods of time, natural selection produces organisms that are different from their ancestors.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Called this Descent with Modification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24744" cy="1143000"/>
          </a:xfrm>
        </p:spPr>
        <p:txBody>
          <a:bodyPr/>
          <a:lstStyle/>
          <a:p>
            <a:r>
              <a:rPr lang="en-US" dirty="0" smtClean="0"/>
              <a:t>Darwin’s 3 Ideas</a:t>
            </a:r>
            <a:endParaRPr lang="en-US" dirty="0"/>
          </a:p>
        </p:txBody>
      </p:sp>
      <p:pic>
        <p:nvPicPr>
          <p:cNvPr id="9218" name="Picture 2" descr="http://readingevolution.com/images/descent_with_mod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3333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038600" cy="4571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Served on the H.M.S. Beagle that sailed on a 5 year expedition.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One of the locations visited was the Galapagos Islands, west of South America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Charles Darwin (1809 – 1882)</a:t>
            </a:r>
            <a:endParaRPr lang="en-US" dirty="0"/>
          </a:p>
        </p:txBody>
      </p:sp>
      <p:pic>
        <p:nvPicPr>
          <p:cNvPr id="4" name="Picture 4" descr="Galapa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3810000" cy="42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Travels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999"/>
            <a:ext cx="8077200" cy="466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8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Collected many species of finches.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the birds were similar, except for the shape of their beaks.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Hypothesized that a few birds must have migrated form the mainland and adapted to the different island environments.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143000"/>
          </a:xfrm>
        </p:spPr>
        <p:txBody>
          <a:bodyPr/>
          <a:lstStyle/>
          <a:p>
            <a:r>
              <a:rPr lang="en-US" dirty="0" smtClean="0"/>
              <a:t>What Darwin Saw…</a:t>
            </a:r>
            <a:endParaRPr lang="en-US" dirty="0"/>
          </a:p>
        </p:txBody>
      </p:sp>
      <p:pic>
        <p:nvPicPr>
          <p:cNvPr id="4" name="Picture 2" descr="A:\Darwin_fin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1" y="3124200"/>
            <a:ext cx="6324600" cy="12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Ideas that Shaped Darwin’s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39624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Came up with the idea of </a:t>
            </a:r>
            <a:r>
              <a:rPr lang="en-US" b="1" dirty="0" smtClean="0">
                <a:solidFill>
                  <a:schemeClr val="tx1"/>
                </a:solidFill>
              </a:rPr>
              <a:t>uniformitarianism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Small changes over long time periods.</a:t>
            </a:r>
            <a:endParaRPr lang="en-US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Canyons, mountains, etc.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Hutton and Lyell</a:t>
            </a:r>
            <a:endParaRPr lang="en-US" dirty="0"/>
          </a:p>
        </p:txBody>
      </p:sp>
      <p:pic>
        <p:nvPicPr>
          <p:cNvPr id="1026" name="Picture 2" descr="http://2.bp.blogspot.com/-7SOgPlJKhvo/UMdznlsQf5I/AAAAAAAAAIc/nM2_9XYf6e4/s320/uniformitrariasi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620394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376108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One of the first scientists to recognize that living things have changed over time.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 ideas behind his theory of evolution…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Baptiste </a:t>
            </a:r>
            <a:r>
              <a:rPr lang="en-US" dirty="0" err="1" smtClean="0"/>
              <a:t>Lamark</a:t>
            </a:r>
            <a:endParaRPr lang="en-US" dirty="0"/>
          </a:p>
        </p:txBody>
      </p:sp>
      <p:pic>
        <p:nvPicPr>
          <p:cNvPr id="2050" name="Picture 2" descr="http://upload.wikimedia.org/wikipedia/commons/thumb/a/a5/Jean-Baptiste_de_Lamarck.jpg/220px-Jean-Baptiste_de_Lamar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590800" cy="32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All organisms are continually changing in order to reach perfection.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Baptiste </a:t>
            </a:r>
            <a:r>
              <a:rPr lang="en-US" dirty="0" err="1" smtClean="0"/>
              <a:t>Lamark</a:t>
            </a:r>
            <a:endParaRPr lang="en-US" dirty="0"/>
          </a:p>
        </p:txBody>
      </p:sp>
      <p:pic>
        <p:nvPicPr>
          <p:cNvPr id="3074" name="Picture 2" descr="http://horsejumper.edublogs.org/files/2011/03/Horse-evolution-pr7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199"/>
            <a:ext cx="7610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4511"/>
            <a:ext cx="3505200" cy="427097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Organisms can alter their bodies by the principle of use and disuse.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Acquired </a:t>
            </a:r>
            <a:r>
              <a:rPr lang="en-US" dirty="0">
                <a:solidFill>
                  <a:schemeClr val="tx1"/>
                </a:solidFill>
              </a:rPr>
              <a:t>characteristics could be </a:t>
            </a:r>
            <a:r>
              <a:rPr lang="en-US" dirty="0" smtClean="0">
                <a:solidFill>
                  <a:schemeClr val="tx1"/>
                </a:solidFill>
              </a:rPr>
              <a:t>inherited.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81" y="228600"/>
            <a:ext cx="7024744" cy="1143000"/>
          </a:xfrm>
        </p:spPr>
        <p:txBody>
          <a:bodyPr/>
          <a:lstStyle/>
          <a:p>
            <a:r>
              <a:rPr lang="en-US" dirty="0"/>
              <a:t>Jean Baptiste </a:t>
            </a:r>
            <a:r>
              <a:rPr lang="en-US" dirty="0" err="1"/>
              <a:t>Lamark</a:t>
            </a:r>
            <a:endParaRPr lang="en-US" dirty="0"/>
          </a:p>
        </p:txBody>
      </p:sp>
      <p:pic>
        <p:nvPicPr>
          <p:cNvPr id="4098" name="Picture 2" descr="http://www.tparents.org/library/unification/books/evoltheo/EvolTheo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57" y="1371600"/>
            <a:ext cx="283036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345</Words>
  <Application>Microsoft Office PowerPoint</Application>
  <PresentationFormat>On-screen Show (4:3)</PresentationFormat>
  <Paragraphs>53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Darwin’s Theory of Evolution</vt:lpstr>
      <vt:lpstr>Charles Darwin (1809 – 1882)</vt:lpstr>
      <vt:lpstr>Darwin’s Travels</vt:lpstr>
      <vt:lpstr>What Darwin Saw…</vt:lpstr>
      <vt:lpstr>Ideas that Shaped Darwin’s Thinking</vt:lpstr>
      <vt:lpstr>Hutton and Lyell</vt:lpstr>
      <vt:lpstr>Jean Baptiste Lamark</vt:lpstr>
      <vt:lpstr>Jean Baptiste Lamark</vt:lpstr>
      <vt:lpstr>Jean Baptiste Lamark</vt:lpstr>
      <vt:lpstr>Thomas Malthus</vt:lpstr>
      <vt:lpstr>Darwin’s Explanation</vt:lpstr>
      <vt:lpstr>What Darwin Proposed…</vt:lpstr>
      <vt:lpstr>Darwin’s 3 Ideas</vt:lpstr>
      <vt:lpstr>Darwin’s 3 Ideas</vt:lpstr>
      <vt:lpstr>Darwin’s 3 Ideas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Darwins Theory of Evolution</dc:title>
  <dc:creator>BrittanyWarren</dc:creator>
  <cp:lastModifiedBy>Joe Michael Johnston</cp:lastModifiedBy>
  <cp:revision>12</cp:revision>
  <dcterms:created xsi:type="dcterms:W3CDTF">2013-04-18T13:50:27Z</dcterms:created>
  <dcterms:modified xsi:type="dcterms:W3CDTF">2015-04-28T16:44:32Z</dcterms:modified>
</cp:coreProperties>
</file>