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5F17BE-2DBE-4C31-91F2-D20CA65A10BA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E7B940-5014-4594-A44B-FC63C4C14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Early Earth History</a:t>
            </a:r>
          </a:p>
        </p:txBody>
      </p:sp>
    </p:spTree>
    <p:extLst>
      <p:ext uri="{BB962C8B-B14F-4D97-AF65-F5344CB8AC3E}">
        <p14:creationId xmlns:p14="http://schemas.microsoft.com/office/powerpoint/2010/main" val="94845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Oxygen in the atmosphere was converted to </a:t>
            </a:r>
            <a:r>
              <a:rPr lang="en-US" b="1" dirty="0"/>
              <a:t>ozone </a:t>
            </a:r>
            <a:r>
              <a:rPr lang="en-US" dirty="0"/>
              <a:t>by lightening giving Earth the </a:t>
            </a:r>
            <a:r>
              <a:rPr lang="en-US" b="1" dirty="0"/>
              <a:t>ozone layer</a:t>
            </a:r>
            <a:r>
              <a:rPr lang="en-US" dirty="0"/>
              <a:t>.</a:t>
            </a:r>
          </a:p>
          <a:p>
            <a:r>
              <a:rPr lang="en-US" dirty="0"/>
              <a:t>The ozone layer protects from </a:t>
            </a:r>
            <a:r>
              <a:rPr lang="en-US" b="1" dirty="0"/>
              <a:t>solar</a:t>
            </a:r>
            <a:r>
              <a:rPr lang="en-US" dirty="0"/>
              <a:t> </a:t>
            </a:r>
            <a:r>
              <a:rPr lang="en-US" b="1" dirty="0"/>
              <a:t>radiation</a:t>
            </a:r>
            <a:r>
              <a:rPr lang="en-US" dirty="0"/>
              <a:t>.</a:t>
            </a:r>
          </a:p>
          <a:p>
            <a:r>
              <a:rPr lang="en-US" dirty="0"/>
              <a:t>This allowed more complex organisms to evolve.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Evolution of Cells</a:t>
            </a:r>
          </a:p>
        </p:txBody>
      </p:sp>
    </p:spTree>
    <p:extLst>
      <p:ext uri="{BB962C8B-B14F-4D97-AF65-F5344CB8AC3E}">
        <p14:creationId xmlns:p14="http://schemas.microsoft.com/office/powerpoint/2010/main" val="3697686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91" y="1371600"/>
            <a:ext cx="6777317" cy="3508977"/>
          </a:xfrm>
        </p:spPr>
        <p:txBody>
          <a:bodyPr/>
          <a:lstStyle/>
          <a:p>
            <a:r>
              <a:rPr lang="en-US" b="1" dirty="0" err="1"/>
              <a:t>Endosymbiotic</a:t>
            </a:r>
            <a:r>
              <a:rPr lang="en-US" b="1" dirty="0"/>
              <a:t> Theory</a:t>
            </a:r>
            <a:r>
              <a:rPr lang="en-US" dirty="0"/>
              <a:t>: Eukaryotic cells may have evolved from bacteria living inside other bacteria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478" y="304800"/>
            <a:ext cx="7024744" cy="1143000"/>
          </a:xfrm>
        </p:spPr>
        <p:txBody>
          <a:bodyPr/>
          <a:lstStyle/>
          <a:p>
            <a:r>
              <a:rPr lang="en-US" dirty="0"/>
              <a:t>The Evolution of Cells</a:t>
            </a:r>
          </a:p>
        </p:txBody>
      </p:sp>
      <p:pic>
        <p:nvPicPr>
          <p:cNvPr id="5122" name="Picture 2" descr="http://www.tokresource.org/tok_classes/biobiobio/biomenu/options_folder/D1_life_origins/endosymbi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693" y="2743200"/>
            <a:ext cx="64389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69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373" y="1701390"/>
            <a:ext cx="6777317" cy="3508977"/>
          </a:xfrm>
        </p:spPr>
        <p:txBody>
          <a:bodyPr/>
          <a:lstStyle/>
          <a:p>
            <a:r>
              <a:rPr lang="en-US" dirty="0"/>
              <a:t>Geologic evidence shows that Earth is about </a:t>
            </a:r>
            <a:r>
              <a:rPr lang="en-US" b="1" dirty="0"/>
              <a:t>4.6 billion</a:t>
            </a:r>
            <a:r>
              <a:rPr lang="en-US" dirty="0"/>
              <a:t> years old.</a:t>
            </a:r>
          </a:p>
          <a:p>
            <a:r>
              <a:rPr lang="en-US" dirty="0"/>
              <a:t>The early atmosphere was composed of water vapor, hydrogen, methane, and ammonia.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744" cy="1143000"/>
          </a:xfrm>
        </p:spPr>
        <p:txBody>
          <a:bodyPr/>
          <a:lstStyle/>
          <a:p>
            <a:r>
              <a:rPr lang="en-US" dirty="0"/>
              <a:t>Formation of Earth</a:t>
            </a:r>
          </a:p>
        </p:txBody>
      </p:sp>
      <p:pic>
        <p:nvPicPr>
          <p:cNvPr id="1026" name="Picture 2" descr="http://amp.wpcamr.org/__oneclick_uploads/2007/12/primordial-eart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5094868" cy="281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5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9748"/>
            <a:ext cx="6777317" cy="3508977"/>
          </a:xfrm>
        </p:spPr>
        <p:txBody>
          <a:bodyPr/>
          <a:lstStyle/>
          <a:p>
            <a:r>
              <a:rPr lang="en-US" b="1" dirty="0"/>
              <a:t>Miller </a:t>
            </a:r>
            <a:r>
              <a:rPr lang="en-US" dirty="0"/>
              <a:t>and </a:t>
            </a:r>
            <a:r>
              <a:rPr lang="en-US" b="1" dirty="0"/>
              <a:t>Urey</a:t>
            </a:r>
            <a:r>
              <a:rPr lang="en-US" dirty="0"/>
              <a:t> tested a theory that organic molecules could form under early Earth conditions.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1143000"/>
          </a:xfrm>
        </p:spPr>
        <p:txBody>
          <a:bodyPr/>
          <a:lstStyle/>
          <a:p>
            <a:r>
              <a:rPr lang="en-US" dirty="0"/>
              <a:t>The First Organic Molecules</a:t>
            </a:r>
          </a:p>
        </p:txBody>
      </p:sp>
      <p:pic>
        <p:nvPicPr>
          <p:cNvPr id="2050" name="Picture 2" descr="http://antidarwinistteam.files.wordpress.com/2007/07/millerure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438400"/>
            <a:ext cx="3400425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07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Abiogenesis (Spontaneous Generation)</a:t>
            </a:r>
          </a:p>
          <a:p>
            <a:pPr lvl="1"/>
            <a:r>
              <a:rPr lang="en-US" dirty="0"/>
              <a:t>Scientists believed that life could be produced from </a:t>
            </a:r>
            <a:r>
              <a:rPr lang="en-US" b="1" dirty="0"/>
              <a:t>nonliving</a:t>
            </a:r>
            <a:r>
              <a:rPr lang="en-US" dirty="0"/>
              <a:t> matter.</a:t>
            </a:r>
          </a:p>
          <a:p>
            <a:pPr lvl="1"/>
            <a:r>
              <a:rPr lang="en-US" dirty="0"/>
              <a:t>Ex: rotting meat → maggots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449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Theories for the Origin of Life</a:t>
            </a:r>
          </a:p>
        </p:txBody>
      </p:sp>
    </p:spTree>
    <p:extLst>
      <p:ext uri="{BB962C8B-B14F-4D97-AF65-F5344CB8AC3E}">
        <p14:creationId xmlns:p14="http://schemas.microsoft.com/office/powerpoint/2010/main" val="154812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Theories for the Origin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98062"/>
            <a:ext cx="3962400" cy="202996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Francisco </a:t>
            </a:r>
            <a:r>
              <a:rPr lang="en-US" b="1" dirty="0" err="1"/>
              <a:t>Redi</a:t>
            </a:r>
            <a:r>
              <a:rPr lang="en-US" b="1" dirty="0"/>
              <a:t> </a:t>
            </a:r>
            <a:r>
              <a:rPr lang="en-US" dirty="0"/>
              <a:t>(1668) designed a controlled experiment to disprove spontaneous generation.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Scientists thought that this only proved that large organisms (not microorganisms) had to come from other organisms.</a:t>
            </a:r>
          </a:p>
          <a:p>
            <a:endParaRPr lang="en-US" dirty="0"/>
          </a:p>
        </p:txBody>
      </p:sp>
      <p:pic>
        <p:nvPicPr>
          <p:cNvPr id="3074" name="Picture 2" descr="http://www.bio.miami.edu/dana/pix/redi_experi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05200"/>
            <a:ext cx="5584209" cy="281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19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791" y="1872649"/>
            <a:ext cx="6777317" cy="3508977"/>
          </a:xfrm>
        </p:spPr>
        <p:txBody>
          <a:bodyPr/>
          <a:lstStyle/>
          <a:p>
            <a:r>
              <a:rPr lang="en-US" b="1" dirty="0"/>
              <a:t>Louis Pasteur</a:t>
            </a:r>
            <a:r>
              <a:rPr lang="en-US" dirty="0"/>
              <a:t> (mid 1800s) designed a controlled experiment to show that micro-organisms cannot spontaneously arise.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478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Theories for the Origin of Life</a:t>
            </a:r>
          </a:p>
        </p:txBody>
      </p:sp>
      <p:pic>
        <p:nvPicPr>
          <p:cNvPr id="4100" name="Picture 4" descr="http://s3.amazonaws.com/engrade-myfiles/4056568875339092/Pasteurs_Experi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64389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03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Scientists now acknowledge </a:t>
            </a:r>
            <a:r>
              <a:rPr lang="en-US" b="1" dirty="0"/>
              <a:t>biogenesis</a:t>
            </a:r>
            <a:r>
              <a:rPr lang="en-US" dirty="0"/>
              <a:t>, living organisms come only from other living organisms.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Theories for the Origin of Life</a:t>
            </a:r>
          </a:p>
        </p:txBody>
      </p:sp>
    </p:spTree>
    <p:extLst>
      <p:ext uri="{BB962C8B-B14F-4D97-AF65-F5344CB8AC3E}">
        <p14:creationId xmlns:p14="http://schemas.microsoft.com/office/powerpoint/2010/main" val="272881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 cells were probably </a:t>
            </a:r>
            <a:r>
              <a:rPr lang="en-US" b="1" dirty="0"/>
              <a:t>heterotrophic</a:t>
            </a:r>
            <a:r>
              <a:rPr lang="en-US" dirty="0"/>
              <a:t>, </a:t>
            </a:r>
            <a:r>
              <a:rPr lang="en-US" b="1" dirty="0"/>
              <a:t>anaerobic</a:t>
            </a:r>
            <a:r>
              <a:rPr lang="en-US" dirty="0"/>
              <a:t>, </a:t>
            </a:r>
            <a:r>
              <a:rPr lang="en-US" b="1" dirty="0"/>
              <a:t>prokaryotes</a:t>
            </a:r>
            <a:r>
              <a:rPr lang="en-US" dirty="0"/>
              <a:t>.</a:t>
            </a:r>
          </a:p>
          <a:p>
            <a:r>
              <a:rPr lang="en-US" dirty="0"/>
              <a:t>Why??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Evolution of Cells</a:t>
            </a:r>
          </a:p>
        </p:txBody>
      </p:sp>
    </p:spTree>
    <p:extLst>
      <p:ext uri="{BB962C8B-B14F-4D97-AF65-F5344CB8AC3E}">
        <p14:creationId xmlns:p14="http://schemas.microsoft.com/office/powerpoint/2010/main" val="2781474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to come along were </a:t>
            </a:r>
            <a:r>
              <a:rPr lang="en-US" b="1" dirty="0"/>
              <a:t>chemosynthetic bacteria</a:t>
            </a:r>
          </a:p>
          <a:p>
            <a:r>
              <a:rPr lang="en-US" b="1" dirty="0"/>
              <a:t>Photosynthesizing bacteria</a:t>
            </a:r>
            <a:r>
              <a:rPr lang="en-US" dirty="0"/>
              <a:t> evolved next, producing </a:t>
            </a:r>
            <a:r>
              <a:rPr lang="en-US" b="1" dirty="0"/>
              <a:t>oxygen</a:t>
            </a:r>
            <a:r>
              <a:rPr lang="en-US" dirty="0"/>
              <a:t>.</a:t>
            </a:r>
          </a:p>
          <a:p>
            <a:r>
              <a:rPr lang="en-US" dirty="0"/>
              <a:t>After oxygen built up in the atmosphere. </a:t>
            </a:r>
            <a:r>
              <a:rPr lang="en-US" b="1" dirty="0"/>
              <a:t>Aerobic bacteria</a:t>
            </a:r>
            <a:r>
              <a:rPr lang="en-US" dirty="0"/>
              <a:t> evolved.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Evolution of Cells</a:t>
            </a:r>
          </a:p>
        </p:txBody>
      </p:sp>
    </p:spTree>
    <p:extLst>
      <p:ext uri="{BB962C8B-B14F-4D97-AF65-F5344CB8AC3E}">
        <p14:creationId xmlns:p14="http://schemas.microsoft.com/office/powerpoint/2010/main" val="2497059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242</TotalTime>
  <Words>268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Constantia</vt:lpstr>
      <vt:lpstr>Wingdings 2</vt:lpstr>
      <vt:lpstr>Paper</vt:lpstr>
      <vt:lpstr>Early Earth History</vt:lpstr>
      <vt:lpstr>Formation of Earth</vt:lpstr>
      <vt:lpstr>The First Organic Molecules</vt:lpstr>
      <vt:lpstr>Theories for the Origin of Life</vt:lpstr>
      <vt:lpstr>Theories for the Origin of Life</vt:lpstr>
      <vt:lpstr>Theories for the Origin of Life</vt:lpstr>
      <vt:lpstr>Theories for the Origin of Life</vt:lpstr>
      <vt:lpstr>The Evolution of Cells</vt:lpstr>
      <vt:lpstr>The Evolution of Cells</vt:lpstr>
      <vt:lpstr>The Evolution of Cells</vt:lpstr>
      <vt:lpstr>The Evolution of Cells</vt:lpstr>
    </vt:vector>
  </TitlesOfParts>
  <Company>Johnston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Earth History</dc:title>
  <dc:creator>JanicePeacock</dc:creator>
  <cp:lastModifiedBy>Joe Johnston</cp:lastModifiedBy>
  <cp:revision>11</cp:revision>
  <dcterms:created xsi:type="dcterms:W3CDTF">2012-11-13T13:56:56Z</dcterms:created>
  <dcterms:modified xsi:type="dcterms:W3CDTF">2022-12-08T11:56:30Z</dcterms:modified>
</cp:coreProperties>
</file>