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1665C-F08C-4DFE-BB8F-19DA2381227F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4FC56-9E47-47BC-BF48-392E5FA7F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433A3-D628-4455-9064-DED148EA9BA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01702-EACE-4A49-BFDA-EAB637F741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925C2-F373-4F91-A9EB-0BEB0C9713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891CA-CF29-4DCA-A396-D0A28A4766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6F157-889F-4A45-BB19-8006DC8CB0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79EE9B-A1D8-4350-B6C9-39B51D0D1D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18456E-9165-4C74-8951-A45B31240EB2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E4523F-18FC-4F68-AFC2-4BCCD443A2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thnopharmacology.com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Domain Bacteria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Contains only one kingdom – </a:t>
            </a:r>
            <a:r>
              <a:rPr lang="en-US" b="1" smtClean="0"/>
              <a:t>Eubacteria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Cell type</a:t>
            </a:r>
            <a:r>
              <a:rPr lang="en-US" smtClean="0"/>
              <a:t>: Prokaryote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Cell structures</a:t>
            </a:r>
            <a:r>
              <a:rPr lang="en-US" smtClean="0"/>
              <a:t>: Cells with peptidoglycan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# of cells</a:t>
            </a:r>
            <a:r>
              <a:rPr lang="en-US" smtClean="0"/>
              <a:t>: Unicellular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Nutrition</a:t>
            </a:r>
            <a:r>
              <a:rPr lang="en-US" smtClean="0"/>
              <a:t>: Autotroph or heterotroph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Examples</a:t>
            </a:r>
            <a:r>
              <a:rPr lang="en-US" smtClean="0"/>
              <a:t>: </a:t>
            </a:r>
            <a:r>
              <a:rPr lang="en-US" i="1" smtClean="0"/>
              <a:t>Streptococcus, Escherichia coli</a:t>
            </a: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These are your ORDINARY, every-day bacteria.</a:t>
            </a:r>
          </a:p>
        </p:txBody>
      </p:sp>
    </p:spTree>
    <p:extLst>
      <p:ext uri="{BB962C8B-B14F-4D97-AF65-F5344CB8AC3E}">
        <p14:creationId xmlns:p14="http://schemas.microsoft.com/office/powerpoint/2010/main" val="30403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Kingdom: Fungi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087563"/>
            <a:ext cx="8229600" cy="4389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Cell type</a:t>
            </a:r>
            <a:r>
              <a:rPr lang="en-US" sz="2600" dirty="0">
                <a:latin typeface="+mn-lt"/>
                <a:cs typeface="+mn-cs"/>
              </a:rPr>
              <a:t>: Eukaryote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Cell structures</a:t>
            </a:r>
            <a:r>
              <a:rPr lang="en-US" sz="2600" dirty="0">
                <a:latin typeface="+mn-lt"/>
                <a:cs typeface="+mn-cs"/>
              </a:rPr>
              <a:t>: Cell walls of chitin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# of cells</a:t>
            </a:r>
            <a:r>
              <a:rPr lang="en-US" sz="2600" dirty="0">
                <a:latin typeface="+mn-lt"/>
                <a:cs typeface="+mn-cs"/>
              </a:rPr>
              <a:t>: Most multicellular; some unicellular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Nutrition</a:t>
            </a:r>
            <a:r>
              <a:rPr lang="en-US" sz="2600" dirty="0">
                <a:latin typeface="+mn-lt"/>
                <a:cs typeface="+mn-cs"/>
              </a:rPr>
              <a:t>: Heterotroph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b="1" dirty="0">
                <a:latin typeface="+mn-lt"/>
                <a:cs typeface="+mn-cs"/>
              </a:rPr>
              <a:t>Examples</a:t>
            </a:r>
            <a:r>
              <a:rPr lang="en-US" sz="2600" dirty="0">
                <a:latin typeface="+mn-lt"/>
                <a:cs typeface="+mn-cs"/>
              </a:rPr>
              <a:t>: Mushrooms, yeast, mold</a:t>
            </a:r>
          </a:p>
        </p:txBody>
      </p:sp>
    </p:spTree>
    <p:extLst>
      <p:ext uri="{BB962C8B-B14F-4D97-AF65-F5344CB8AC3E}">
        <p14:creationId xmlns:p14="http://schemas.microsoft.com/office/powerpoint/2010/main" val="17984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elicious and nutritious? No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00200"/>
            <a:ext cx="3514725" cy="414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40" name="Picture 4" descr="http://www.williamsclass.com/SixthScienceWork/Classification/ClassificationNotes/images/fungiMushro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981200"/>
            <a:ext cx="367665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74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pergillus fungus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1000"/>
            <a:ext cx="7315200" cy="5110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5563" y="5562600"/>
            <a:ext cx="9088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Extreme close-up of the underside of a mushroom, showing the reproductive</a:t>
            </a:r>
          </a:p>
          <a:p>
            <a:pPr algn="ctr" eaLnBrk="1" hangingPunct="1"/>
            <a:r>
              <a:rPr lang="en-US" b="1"/>
              <a:t>spores (brown dots).</a:t>
            </a:r>
          </a:p>
        </p:txBody>
      </p:sp>
    </p:spTree>
    <p:extLst>
      <p:ext uri="{BB962C8B-B14F-4D97-AF65-F5344CB8AC3E}">
        <p14:creationId xmlns:p14="http://schemas.microsoft.com/office/powerpoint/2010/main" val="155599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hroom spores x6900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33400"/>
            <a:ext cx="7113588" cy="496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752600" y="5791200"/>
            <a:ext cx="561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ExtrEEEEEEEEme closeup of mushroom spores!</a:t>
            </a:r>
          </a:p>
        </p:txBody>
      </p:sp>
    </p:spTree>
    <p:extLst>
      <p:ext uri="{BB962C8B-B14F-4D97-AF65-F5344CB8AC3E}">
        <p14:creationId xmlns:p14="http://schemas.microsoft.com/office/powerpoint/2010/main" val="2196786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teria on human tongue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6981825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42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.coli and T4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7142163" cy="5014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066800" y="5638800"/>
            <a:ext cx="6919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E. coli</a:t>
            </a:r>
            <a:r>
              <a:rPr lang="en-US"/>
              <a:t>       This bacterium (brown) is being attacked by dozens of </a:t>
            </a:r>
          </a:p>
          <a:p>
            <a:pPr eaLnBrk="1" hangingPunct="1"/>
            <a:r>
              <a:rPr lang="en-US"/>
              <a:t>		bacteriophages (viruses that attack bacteria)</a:t>
            </a:r>
          </a:p>
        </p:txBody>
      </p:sp>
    </p:spTree>
    <p:extLst>
      <p:ext uri="{BB962C8B-B14F-4D97-AF65-F5344CB8AC3E}">
        <p14:creationId xmlns:p14="http://schemas.microsoft.com/office/powerpoint/2010/main" val="4204591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Domain </a:t>
            </a:r>
            <a:r>
              <a:rPr lang="en-US" dirty="0" err="1" smtClean="0"/>
              <a:t>Archaea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Contains only one kingdom – </a:t>
            </a:r>
            <a:r>
              <a:rPr lang="en-US" b="1" dirty="0" smtClean="0"/>
              <a:t>Archaebacteria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Cell</a:t>
            </a:r>
            <a:r>
              <a:rPr lang="en-US" dirty="0" smtClean="0"/>
              <a:t> </a:t>
            </a:r>
            <a:r>
              <a:rPr lang="en-US" b="1" dirty="0" smtClean="0"/>
              <a:t>type</a:t>
            </a:r>
            <a:r>
              <a:rPr lang="en-US" dirty="0" smtClean="0"/>
              <a:t>: Prokaryote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Cell structure</a:t>
            </a:r>
            <a:r>
              <a:rPr lang="en-US" dirty="0" smtClean="0"/>
              <a:t>: Cell walls without peptidoglycan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# of cells</a:t>
            </a:r>
            <a:r>
              <a:rPr lang="en-US" dirty="0" smtClean="0"/>
              <a:t>: Unicellular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Nutrition</a:t>
            </a:r>
            <a:r>
              <a:rPr lang="en-US" dirty="0" smtClean="0"/>
              <a:t>: Autotroph or heterotroph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Examples</a:t>
            </a:r>
            <a:r>
              <a:rPr lang="en-US" dirty="0" smtClean="0"/>
              <a:t>: </a:t>
            </a:r>
            <a:r>
              <a:rPr lang="en-US" dirty="0" err="1" smtClean="0"/>
              <a:t>Methanogens</a:t>
            </a:r>
            <a:r>
              <a:rPr lang="en-US" dirty="0" smtClean="0"/>
              <a:t>, </a:t>
            </a:r>
            <a:r>
              <a:rPr lang="en-US" dirty="0" err="1" smtClean="0"/>
              <a:t>halophiles</a:t>
            </a:r>
            <a:r>
              <a:rPr lang="en-US" dirty="0" smtClean="0"/>
              <a:t>, </a:t>
            </a:r>
            <a:r>
              <a:rPr lang="en-US" dirty="0" err="1" smtClean="0"/>
              <a:t>thermophiles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These are your EXTREME ENVIRONMENT organisms.  Although they are unicellular, they are probably more closely related to humans than they are to Eubacteria.</a:t>
            </a:r>
          </a:p>
        </p:txBody>
      </p:sp>
    </p:spTree>
    <p:extLst>
      <p:ext uri="{BB962C8B-B14F-4D97-AF65-F5344CB8AC3E}">
        <p14:creationId xmlns:p14="http://schemas.microsoft.com/office/powerpoint/2010/main" val="17192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Domain </a:t>
            </a:r>
            <a:r>
              <a:rPr lang="en-US" dirty="0" err="1" smtClean="0"/>
              <a:t>Eukarya</a:t>
            </a: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Contains 4 kingdoms</a:t>
            </a:r>
          </a:p>
          <a:p>
            <a:pPr lvl="1" eaLnBrk="1" hangingPunct="1"/>
            <a:r>
              <a:rPr lang="en-US" smtClean="0"/>
              <a:t>1) Protista</a:t>
            </a:r>
          </a:p>
          <a:p>
            <a:pPr lvl="1" eaLnBrk="1" hangingPunct="1"/>
            <a:r>
              <a:rPr lang="en-US" smtClean="0"/>
              <a:t>2) Fungi</a:t>
            </a:r>
          </a:p>
          <a:p>
            <a:pPr lvl="1" eaLnBrk="1" hangingPunct="1"/>
            <a:r>
              <a:rPr lang="en-US" smtClean="0"/>
              <a:t>3) Plantae</a:t>
            </a:r>
          </a:p>
          <a:p>
            <a:pPr lvl="1" eaLnBrk="1" hangingPunct="1"/>
            <a:r>
              <a:rPr lang="en-US" smtClean="0"/>
              <a:t>4) Animalia</a:t>
            </a:r>
          </a:p>
        </p:txBody>
      </p:sp>
    </p:spTree>
    <p:extLst>
      <p:ext uri="{BB962C8B-B14F-4D97-AF65-F5344CB8AC3E}">
        <p14:creationId xmlns:p14="http://schemas.microsoft.com/office/powerpoint/2010/main" val="7422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Kingdom: </a:t>
            </a:r>
            <a:r>
              <a:rPr lang="en-US" dirty="0" err="1" smtClean="0"/>
              <a:t>Protista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Cell type</a:t>
            </a:r>
            <a:r>
              <a:rPr lang="en-US" smtClean="0"/>
              <a:t>: Eukaryote</a:t>
            </a:r>
          </a:p>
          <a:p>
            <a:pPr eaLnBrk="1" hangingPunct="1"/>
            <a:r>
              <a:rPr lang="en-US" b="1" smtClean="0"/>
              <a:t>Cell structures</a:t>
            </a:r>
            <a:r>
              <a:rPr lang="en-US" smtClean="0"/>
              <a:t>: Cell walls of cellulose in some (but not all), some have chloroplasts</a:t>
            </a:r>
          </a:p>
          <a:p>
            <a:pPr eaLnBrk="1" hangingPunct="1"/>
            <a:r>
              <a:rPr lang="en-US" b="1" smtClean="0"/>
              <a:t># of cells</a:t>
            </a:r>
            <a:r>
              <a:rPr lang="en-US" smtClean="0"/>
              <a:t>: Most unicellular; some colonial; some multicellular</a:t>
            </a:r>
          </a:p>
          <a:p>
            <a:pPr eaLnBrk="1" hangingPunct="1"/>
            <a:r>
              <a:rPr lang="en-US" b="1" smtClean="0"/>
              <a:t>Nutrition</a:t>
            </a:r>
            <a:r>
              <a:rPr lang="en-US" smtClean="0"/>
              <a:t>: Autotroph or heterotroph</a:t>
            </a:r>
          </a:p>
          <a:p>
            <a:pPr eaLnBrk="1" hangingPunct="1"/>
            <a:r>
              <a:rPr lang="en-US" b="1" smtClean="0"/>
              <a:t>Examples</a:t>
            </a:r>
            <a:r>
              <a:rPr lang="en-US" smtClean="0"/>
              <a:t>: </a:t>
            </a:r>
            <a:r>
              <a:rPr lang="en-US" i="1" smtClean="0"/>
              <a:t>Amoeba, Paramecium, </a:t>
            </a:r>
            <a:r>
              <a:rPr lang="en-US" smtClean="0"/>
              <a:t>slime molds, giant kelp, algae</a:t>
            </a:r>
          </a:p>
        </p:txBody>
      </p:sp>
      <p:pic>
        <p:nvPicPr>
          <p:cNvPr id="4" name="Picture 3" descr="ciliat protozoans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52400"/>
            <a:ext cx="3189288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3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ustainabledesignupdate.com/wp-content/uploads/2007/02/alga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191000" cy="357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scienceblogs.com/clock/upload/2006/07/Eugl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33800"/>
            <a:ext cx="403383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6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ozoan - dendrocometes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1000"/>
            <a:ext cx="7215188" cy="4937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0" y="5334000"/>
            <a:ext cx="38507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Protozoan</a:t>
            </a:r>
          </a:p>
        </p:txBody>
      </p:sp>
    </p:spTree>
    <p:extLst>
      <p:ext uri="{BB962C8B-B14F-4D97-AF65-F5344CB8AC3E}">
        <p14:creationId xmlns:p14="http://schemas.microsoft.com/office/powerpoint/2010/main" val="433161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ozoans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4800"/>
            <a:ext cx="7242175" cy="491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555" name="Straight Arrow Connector 3"/>
          <p:cNvCxnSpPr>
            <a:cxnSpLocks noChangeShapeType="1"/>
          </p:cNvCxnSpPr>
          <p:nvPr/>
        </p:nvCxnSpPr>
        <p:spPr bwMode="auto">
          <a:xfrm>
            <a:off x="2667000" y="1447800"/>
            <a:ext cx="1219200" cy="762000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6" name="Straight Arrow Connector 4"/>
          <p:cNvCxnSpPr>
            <a:cxnSpLocks noChangeShapeType="1"/>
            <a:stCxn id="23557" idx="2"/>
          </p:cNvCxnSpPr>
          <p:nvPr/>
        </p:nvCxnSpPr>
        <p:spPr bwMode="auto">
          <a:xfrm rot="16200000" flipH="1">
            <a:off x="3659982" y="383381"/>
            <a:ext cx="87312" cy="2193925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676400" y="1066800"/>
            <a:ext cx="185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Bundles of cilia</a:t>
            </a:r>
          </a:p>
        </p:txBody>
      </p:sp>
      <p:cxnSp>
        <p:nvCxnSpPr>
          <p:cNvPr id="23558" name="Straight Arrow Connector 7"/>
          <p:cNvCxnSpPr>
            <a:cxnSpLocks noChangeShapeType="1"/>
          </p:cNvCxnSpPr>
          <p:nvPr/>
        </p:nvCxnSpPr>
        <p:spPr bwMode="auto">
          <a:xfrm>
            <a:off x="2667000" y="1447800"/>
            <a:ext cx="3352800" cy="2133600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4800600" y="3657600"/>
            <a:ext cx="3276600" cy="8382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4191000" y="5486400"/>
            <a:ext cx="360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This one is about to be eaten!</a:t>
            </a:r>
          </a:p>
        </p:txBody>
      </p: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304800" y="5562600"/>
            <a:ext cx="1995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Two protozoans…</a:t>
            </a:r>
          </a:p>
        </p:txBody>
      </p:sp>
    </p:spTree>
    <p:extLst>
      <p:ext uri="{BB962C8B-B14F-4D97-AF65-F5344CB8AC3E}">
        <p14:creationId xmlns:p14="http://schemas.microsoft.com/office/powerpoint/2010/main" val="2671667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266</Words>
  <Application>Microsoft Office PowerPoint</Application>
  <PresentationFormat>On-screen Show (4:3)</PresentationFormat>
  <Paragraphs>52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Domain Bacteria</vt:lpstr>
      <vt:lpstr>PowerPoint Presentation</vt:lpstr>
      <vt:lpstr>PowerPoint Presentation</vt:lpstr>
      <vt:lpstr>Domain Archaea</vt:lpstr>
      <vt:lpstr>Domain Eukarya</vt:lpstr>
      <vt:lpstr>Kingdom: Protista</vt:lpstr>
      <vt:lpstr>PowerPoint Presentation</vt:lpstr>
      <vt:lpstr>PowerPoint Presentation</vt:lpstr>
      <vt:lpstr>PowerPoint Presentation</vt:lpstr>
      <vt:lpstr>Kingdom: Fungi</vt:lpstr>
      <vt:lpstr>PowerPoint Presentation</vt:lpstr>
      <vt:lpstr>PowerPoint Presentation</vt:lpstr>
      <vt:lpstr>PowerPoint Presentation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 Bacteria</dc:title>
  <dc:creator>JoeJohnston</dc:creator>
  <cp:lastModifiedBy>JoeJohnston</cp:lastModifiedBy>
  <cp:revision>1</cp:revision>
  <dcterms:created xsi:type="dcterms:W3CDTF">2012-11-29T19:52:25Z</dcterms:created>
  <dcterms:modified xsi:type="dcterms:W3CDTF">2012-11-29T19:54:02Z</dcterms:modified>
</cp:coreProperties>
</file>