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811AFD-6DFC-4E2F-A65A-60090A0DD14C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9B10D1-FAA5-4E6C-AC9E-0B3CB24497E4}">
      <dgm:prSet phldrT="[Text]"/>
      <dgm:spPr/>
      <dgm:t>
        <a:bodyPr/>
        <a:lstStyle/>
        <a:p>
          <a:r>
            <a:rPr lang="en-US" dirty="0" smtClean="0"/>
            <a:t>K</a:t>
          </a:r>
          <a:endParaRPr lang="en-US" dirty="0"/>
        </a:p>
      </dgm:t>
    </dgm:pt>
    <dgm:pt modelId="{E73B7F5C-AF10-4718-8C65-2FA57D786AD0}" type="parTrans" cxnId="{68D7F438-E8BC-403A-AA71-4D9516D397FA}">
      <dgm:prSet/>
      <dgm:spPr/>
      <dgm:t>
        <a:bodyPr/>
        <a:lstStyle/>
        <a:p>
          <a:endParaRPr lang="en-US"/>
        </a:p>
      </dgm:t>
    </dgm:pt>
    <dgm:pt modelId="{8C4D5405-53B6-467A-A0A4-3FBFE015E9B5}" type="sibTrans" cxnId="{68D7F438-E8BC-403A-AA71-4D9516D397FA}">
      <dgm:prSet/>
      <dgm:spPr/>
      <dgm:t>
        <a:bodyPr/>
        <a:lstStyle/>
        <a:p>
          <a:endParaRPr lang="en-US"/>
        </a:p>
      </dgm:t>
    </dgm:pt>
    <dgm:pt modelId="{B9EA7606-6EFF-4BC3-BCD7-217CE73D23D9}">
      <dgm:prSet phldrT="[Text]"/>
      <dgm:spPr/>
      <dgm:t>
        <a:bodyPr/>
        <a:lstStyle/>
        <a:p>
          <a:r>
            <a:rPr lang="en-US" dirty="0" smtClean="0"/>
            <a:t>P</a:t>
          </a:r>
          <a:endParaRPr lang="en-US" dirty="0"/>
        </a:p>
      </dgm:t>
    </dgm:pt>
    <dgm:pt modelId="{77C4575F-9333-4FBB-B4B6-57D0BAAF2193}" type="parTrans" cxnId="{17755653-7894-4375-96CA-53C481EB4DCF}">
      <dgm:prSet/>
      <dgm:spPr/>
      <dgm:t>
        <a:bodyPr/>
        <a:lstStyle/>
        <a:p>
          <a:endParaRPr lang="en-US"/>
        </a:p>
      </dgm:t>
    </dgm:pt>
    <dgm:pt modelId="{12C71569-CEDA-4FDC-8407-041BC2A8CE27}" type="sibTrans" cxnId="{17755653-7894-4375-96CA-53C481EB4DCF}">
      <dgm:prSet/>
      <dgm:spPr/>
      <dgm:t>
        <a:bodyPr/>
        <a:lstStyle/>
        <a:p>
          <a:endParaRPr lang="en-US"/>
        </a:p>
      </dgm:t>
    </dgm:pt>
    <dgm:pt modelId="{E6499D72-721B-45EB-8FC8-B0AD95CBA53A}">
      <dgm:prSet/>
      <dgm:spPr/>
      <dgm:t>
        <a:bodyPr/>
        <a:lstStyle/>
        <a:p>
          <a:r>
            <a:rPr lang="en-US" dirty="0" smtClean="0"/>
            <a:t>Kingdom</a:t>
          </a:r>
          <a:endParaRPr lang="en-US" dirty="0"/>
        </a:p>
      </dgm:t>
    </dgm:pt>
    <dgm:pt modelId="{FA1D97C7-6B55-4BB5-BB8F-068B00397292}" type="parTrans" cxnId="{A12661F0-E4B9-4E1B-890C-24F5D213892E}">
      <dgm:prSet/>
      <dgm:spPr/>
      <dgm:t>
        <a:bodyPr/>
        <a:lstStyle/>
        <a:p>
          <a:endParaRPr lang="en-US"/>
        </a:p>
      </dgm:t>
    </dgm:pt>
    <dgm:pt modelId="{3150C358-6D89-4E75-87F5-4AAC90BF9D71}" type="sibTrans" cxnId="{A12661F0-E4B9-4E1B-890C-24F5D213892E}">
      <dgm:prSet/>
      <dgm:spPr/>
      <dgm:t>
        <a:bodyPr/>
        <a:lstStyle/>
        <a:p>
          <a:endParaRPr lang="en-US"/>
        </a:p>
      </dgm:t>
    </dgm:pt>
    <dgm:pt modelId="{C0178CC2-5DB9-476C-B721-40D0D2E2ED47}">
      <dgm:prSet phldrT="[Text]"/>
      <dgm:spPr/>
      <dgm:t>
        <a:bodyPr/>
        <a:lstStyle/>
        <a:p>
          <a:r>
            <a:rPr lang="en-US" dirty="0" smtClean="0"/>
            <a:t>F</a:t>
          </a:r>
          <a:endParaRPr lang="en-US" dirty="0"/>
        </a:p>
      </dgm:t>
    </dgm:pt>
    <dgm:pt modelId="{FF758C2E-1888-4DDD-80E9-009A00217ADF}" type="parTrans" cxnId="{2D4FF63B-ED82-49F9-8B9D-8BB736651EDB}">
      <dgm:prSet/>
      <dgm:spPr/>
      <dgm:t>
        <a:bodyPr/>
        <a:lstStyle/>
        <a:p>
          <a:endParaRPr lang="en-US"/>
        </a:p>
      </dgm:t>
    </dgm:pt>
    <dgm:pt modelId="{47493814-0476-44E2-94BD-023EDBCAC405}" type="sibTrans" cxnId="{2D4FF63B-ED82-49F9-8B9D-8BB736651EDB}">
      <dgm:prSet/>
      <dgm:spPr/>
      <dgm:t>
        <a:bodyPr/>
        <a:lstStyle/>
        <a:p>
          <a:endParaRPr lang="en-US"/>
        </a:p>
      </dgm:t>
    </dgm:pt>
    <dgm:pt modelId="{5242AC39-F4C0-44E3-83B3-47F67B3BCCAE}">
      <dgm:prSet phldrT="[Text]"/>
      <dgm:spPr/>
      <dgm:t>
        <a:bodyPr/>
        <a:lstStyle/>
        <a:p>
          <a:r>
            <a:rPr lang="en-US" dirty="0" smtClean="0"/>
            <a:t>O</a:t>
          </a:r>
          <a:endParaRPr lang="en-US" dirty="0"/>
        </a:p>
      </dgm:t>
    </dgm:pt>
    <dgm:pt modelId="{990CD860-4631-4A3D-ADA2-DCE294CC73D7}" type="sibTrans" cxnId="{808C06FE-9D90-4DAB-AF31-E3CABBB77ABE}">
      <dgm:prSet/>
      <dgm:spPr/>
      <dgm:t>
        <a:bodyPr/>
        <a:lstStyle/>
        <a:p>
          <a:endParaRPr lang="en-US"/>
        </a:p>
      </dgm:t>
    </dgm:pt>
    <dgm:pt modelId="{1322510D-1B20-44BA-9BD4-165A779DE58E}" type="parTrans" cxnId="{808C06FE-9D90-4DAB-AF31-E3CABBB77ABE}">
      <dgm:prSet/>
      <dgm:spPr/>
      <dgm:t>
        <a:bodyPr/>
        <a:lstStyle/>
        <a:p>
          <a:endParaRPr lang="en-US"/>
        </a:p>
      </dgm:t>
    </dgm:pt>
    <dgm:pt modelId="{B49716D4-9074-4888-8EE0-F035AE1456EF}">
      <dgm:prSet phldrT="[Text]"/>
      <dgm:spPr/>
      <dgm:t>
        <a:bodyPr/>
        <a:lstStyle/>
        <a:p>
          <a:r>
            <a:rPr lang="en-US" dirty="0" smtClean="0"/>
            <a:t>Class</a:t>
          </a:r>
          <a:endParaRPr lang="en-US" dirty="0"/>
        </a:p>
      </dgm:t>
    </dgm:pt>
    <dgm:pt modelId="{DDFD538A-E71B-45A5-817D-C6D619E35CAE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8FD3BE0D-4F5E-4BCC-BE3A-82E246344780}" type="sibTrans" cxnId="{7DB5EFDC-77C3-4D2F-BDEB-6BC2EAB9025A}">
      <dgm:prSet/>
      <dgm:spPr/>
      <dgm:t>
        <a:bodyPr/>
        <a:lstStyle/>
        <a:p>
          <a:endParaRPr lang="en-US"/>
        </a:p>
      </dgm:t>
    </dgm:pt>
    <dgm:pt modelId="{C21DB796-30A9-4048-AF9F-D25D59048B67}" type="parTrans" cxnId="{7DB5EFDC-77C3-4D2F-BDEB-6BC2EAB9025A}">
      <dgm:prSet/>
      <dgm:spPr/>
      <dgm:t>
        <a:bodyPr/>
        <a:lstStyle/>
        <a:p>
          <a:endParaRPr lang="en-US"/>
        </a:p>
      </dgm:t>
    </dgm:pt>
    <dgm:pt modelId="{4032E871-679B-45FF-A4B1-DEA9CEF00B82}" type="sibTrans" cxnId="{A4300E3C-F503-402F-860A-27643B218A4C}">
      <dgm:prSet/>
      <dgm:spPr/>
      <dgm:t>
        <a:bodyPr/>
        <a:lstStyle/>
        <a:p>
          <a:endParaRPr lang="en-US"/>
        </a:p>
      </dgm:t>
    </dgm:pt>
    <dgm:pt modelId="{3D70D6F0-3ECA-4BE4-BF59-56EF5B4022E3}" type="parTrans" cxnId="{A4300E3C-F503-402F-860A-27643B218A4C}">
      <dgm:prSet/>
      <dgm:spPr/>
      <dgm:t>
        <a:bodyPr/>
        <a:lstStyle/>
        <a:p>
          <a:endParaRPr lang="en-US"/>
        </a:p>
      </dgm:t>
    </dgm:pt>
    <dgm:pt modelId="{F5621198-BDD3-414D-A030-354AC39B48C0}">
      <dgm:prSet/>
      <dgm:spPr/>
      <dgm:t>
        <a:bodyPr/>
        <a:lstStyle/>
        <a:p>
          <a:r>
            <a:rPr lang="en-US" dirty="0" smtClean="0"/>
            <a:t>Phylum</a:t>
          </a:r>
          <a:endParaRPr lang="en-US" dirty="0"/>
        </a:p>
      </dgm:t>
    </dgm:pt>
    <dgm:pt modelId="{60D878D1-D2A2-4F92-804B-0FE0139F9EF0}" type="sibTrans" cxnId="{03BE0A2D-EBB8-4BD8-B6D9-CC31F9C57C0B}">
      <dgm:prSet/>
      <dgm:spPr/>
      <dgm:t>
        <a:bodyPr/>
        <a:lstStyle/>
        <a:p>
          <a:endParaRPr lang="en-US"/>
        </a:p>
      </dgm:t>
    </dgm:pt>
    <dgm:pt modelId="{369DE575-94B4-4357-B789-61C9BBE36DF0}" type="parTrans" cxnId="{03BE0A2D-EBB8-4BD8-B6D9-CC31F9C57C0B}">
      <dgm:prSet/>
      <dgm:spPr/>
      <dgm:t>
        <a:bodyPr/>
        <a:lstStyle/>
        <a:p>
          <a:endParaRPr lang="en-US"/>
        </a:p>
      </dgm:t>
    </dgm:pt>
    <dgm:pt modelId="{35E435A6-6E6F-4480-A230-473EE2A97117}">
      <dgm:prSet phldrT="[Text]"/>
      <dgm:spPr/>
      <dgm:t>
        <a:bodyPr/>
        <a:lstStyle/>
        <a:p>
          <a:r>
            <a:rPr lang="en-US" dirty="0" smtClean="0"/>
            <a:t>G</a:t>
          </a:r>
          <a:endParaRPr lang="en-US" dirty="0"/>
        </a:p>
      </dgm:t>
    </dgm:pt>
    <dgm:pt modelId="{0AD10222-C837-4778-9A29-B759519AC581}" type="parTrans" cxnId="{E6A5437E-6F36-4A6F-AEF1-4277C7150D9D}">
      <dgm:prSet/>
      <dgm:spPr/>
      <dgm:t>
        <a:bodyPr/>
        <a:lstStyle/>
        <a:p>
          <a:endParaRPr lang="en-US"/>
        </a:p>
      </dgm:t>
    </dgm:pt>
    <dgm:pt modelId="{05A48BBB-5CC1-4DA7-9493-068FFE2833D2}" type="sibTrans" cxnId="{E6A5437E-6F36-4A6F-AEF1-4277C7150D9D}">
      <dgm:prSet/>
      <dgm:spPr/>
      <dgm:t>
        <a:bodyPr/>
        <a:lstStyle/>
        <a:p>
          <a:endParaRPr lang="en-US"/>
        </a:p>
      </dgm:t>
    </dgm:pt>
    <dgm:pt modelId="{85EB2503-F1A3-46F4-951B-CBB69F4EA4D7}">
      <dgm:prSet phldrT="[Text]"/>
      <dgm:spPr/>
      <dgm:t>
        <a:bodyPr/>
        <a:lstStyle/>
        <a:p>
          <a:r>
            <a:rPr lang="en-US" dirty="0" smtClean="0"/>
            <a:t>S</a:t>
          </a:r>
          <a:endParaRPr lang="en-US" dirty="0"/>
        </a:p>
      </dgm:t>
    </dgm:pt>
    <dgm:pt modelId="{2E5CED61-E551-4F72-B96B-8C7E865A6CB9}" type="parTrans" cxnId="{EE0264BD-51D3-4046-884A-68CE01A468A1}">
      <dgm:prSet/>
      <dgm:spPr/>
      <dgm:t>
        <a:bodyPr/>
        <a:lstStyle/>
        <a:p>
          <a:endParaRPr lang="en-US"/>
        </a:p>
      </dgm:t>
    </dgm:pt>
    <dgm:pt modelId="{A013B776-607E-488A-9E43-B8C61079895F}" type="sibTrans" cxnId="{EE0264BD-51D3-4046-884A-68CE01A468A1}">
      <dgm:prSet/>
      <dgm:spPr/>
      <dgm:t>
        <a:bodyPr/>
        <a:lstStyle/>
        <a:p>
          <a:endParaRPr lang="en-US"/>
        </a:p>
      </dgm:t>
    </dgm:pt>
    <dgm:pt modelId="{3DF13F8F-1470-4871-AD88-DFBBDC1F4354}">
      <dgm:prSet/>
      <dgm:spPr/>
      <dgm:t>
        <a:bodyPr/>
        <a:lstStyle/>
        <a:p>
          <a:r>
            <a:rPr lang="en-US" dirty="0" smtClean="0"/>
            <a:t>Order</a:t>
          </a:r>
          <a:endParaRPr lang="en-US" dirty="0"/>
        </a:p>
      </dgm:t>
    </dgm:pt>
    <dgm:pt modelId="{A35439A7-CE52-43AE-9638-59B0ED3A4490}" type="parTrans" cxnId="{995B4123-48AF-442D-8303-94737C775E4E}">
      <dgm:prSet/>
      <dgm:spPr/>
      <dgm:t>
        <a:bodyPr/>
        <a:lstStyle/>
        <a:p>
          <a:endParaRPr lang="en-US"/>
        </a:p>
      </dgm:t>
    </dgm:pt>
    <dgm:pt modelId="{FB6996A1-3301-4B59-A36F-F8D926FF71C1}" type="sibTrans" cxnId="{995B4123-48AF-442D-8303-94737C775E4E}">
      <dgm:prSet/>
      <dgm:spPr/>
      <dgm:t>
        <a:bodyPr/>
        <a:lstStyle/>
        <a:p>
          <a:endParaRPr lang="en-US"/>
        </a:p>
      </dgm:t>
    </dgm:pt>
    <dgm:pt modelId="{C61CAB0C-3E1B-485C-8B36-87273D83B8E4}">
      <dgm:prSet/>
      <dgm:spPr/>
      <dgm:t>
        <a:bodyPr/>
        <a:lstStyle/>
        <a:p>
          <a:r>
            <a:rPr lang="en-US" dirty="0" smtClean="0"/>
            <a:t>Family</a:t>
          </a:r>
          <a:endParaRPr lang="en-US" dirty="0"/>
        </a:p>
      </dgm:t>
    </dgm:pt>
    <dgm:pt modelId="{5D489071-AC3E-4056-B41F-B61A17ABB936}" type="parTrans" cxnId="{26D936B8-6539-4398-806E-49A6D0FC4734}">
      <dgm:prSet/>
      <dgm:spPr/>
      <dgm:t>
        <a:bodyPr/>
        <a:lstStyle/>
        <a:p>
          <a:endParaRPr lang="en-US"/>
        </a:p>
      </dgm:t>
    </dgm:pt>
    <dgm:pt modelId="{70E9D486-8A6E-49FC-AE0D-F3234AD46D30}" type="sibTrans" cxnId="{26D936B8-6539-4398-806E-49A6D0FC4734}">
      <dgm:prSet/>
      <dgm:spPr/>
      <dgm:t>
        <a:bodyPr/>
        <a:lstStyle/>
        <a:p>
          <a:endParaRPr lang="en-US"/>
        </a:p>
      </dgm:t>
    </dgm:pt>
    <dgm:pt modelId="{F1EA2784-B4DA-411E-B573-B13E4B63215B}">
      <dgm:prSet phldrT="[Text]"/>
      <dgm:spPr/>
      <dgm:t>
        <a:bodyPr/>
        <a:lstStyle/>
        <a:p>
          <a:r>
            <a:rPr lang="en-US" dirty="0" smtClean="0"/>
            <a:t>Genus</a:t>
          </a:r>
          <a:endParaRPr lang="en-US" dirty="0"/>
        </a:p>
      </dgm:t>
    </dgm:pt>
    <dgm:pt modelId="{F719F753-193D-4E6F-99F7-A479EEBB5803}" type="parTrans" cxnId="{4608C04E-44B2-45A6-B312-F91C2A74EE9B}">
      <dgm:prSet/>
      <dgm:spPr/>
      <dgm:t>
        <a:bodyPr/>
        <a:lstStyle/>
        <a:p>
          <a:endParaRPr lang="en-US"/>
        </a:p>
      </dgm:t>
    </dgm:pt>
    <dgm:pt modelId="{602B24F6-01B8-466F-B0C8-FA834AA06085}" type="sibTrans" cxnId="{4608C04E-44B2-45A6-B312-F91C2A74EE9B}">
      <dgm:prSet/>
      <dgm:spPr/>
      <dgm:t>
        <a:bodyPr/>
        <a:lstStyle/>
        <a:p>
          <a:endParaRPr lang="en-US"/>
        </a:p>
      </dgm:t>
    </dgm:pt>
    <dgm:pt modelId="{DCF1B5C7-4507-469E-8B4E-BC094229895F}">
      <dgm:prSet phldrT="[Text]"/>
      <dgm:spPr/>
      <dgm:t>
        <a:bodyPr/>
        <a:lstStyle/>
        <a:p>
          <a:r>
            <a:rPr lang="en-US" dirty="0" smtClean="0"/>
            <a:t>Species</a:t>
          </a:r>
          <a:endParaRPr lang="en-US" dirty="0"/>
        </a:p>
      </dgm:t>
    </dgm:pt>
    <dgm:pt modelId="{90938FF4-BB9B-4F3A-81C0-5630D67983E6}" type="parTrans" cxnId="{0440FB19-E6E2-45E2-833B-1AC749DECC46}">
      <dgm:prSet/>
      <dgm:spPr/>
      <dgm:t>
        <a:bodyPr/>
        <a:lstStyle/>
        <a:p>
          <a:endParaRPr lang="en-US"/>
        </a:p>
      </dgm:t>
    </dgm:pt>
    <dgm:pt modelId="{EFD7C756-24BD-475F-9181-07ABBD7862D0}" type="sibTrans" cxnId="{0440FB19-E6E2-45E2-833B-1AC749DECC46}">
      <dgm:prSet/>
      <dgm:spPr/>
      <dgm:t>
        <a:bodyPr/>
        <a:lstStyle/>
        <a:p>
          <a:endParaRPr lang="en-US"/>
        </a:p>
      </dgm:t>
    </dgm:pt>
    <dgm:pt modelId="{9548850C-2D92-477B-B136-D3D828D1F0A5}" type="pres">
      <dgm:prSet presAssocID="{1D811AFD-6DFC-4E2F-A65A-60090A0DD1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979315-40C6-4324-B56A-671CE02B8A84}" type="pres">
      <dgm:prSet presAssocID="{5E9B10D1-FAA5-4E6C-AC9E-0B3CB24497E4}" presName="composite" presStyleCnt="0"/>
      <dgm:spPr/>
    </dgm:pt>
    <dgm:pt modelId="{A012ECBF-B4BF-47A6-A906-6985ED26EF70}" type="pres">
      <dgm:prSet presAssocID="{5E9B10D1-FAA5-4E6C-AC9E-0B3CB24497E4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67642-DD5C-4DEE-80BA-4D808CB5BCDD}" type="pres">
      <dgm:prSet presAssocID="{5E9B10D1-FAA5-4E6C-AC9E-0B3CB24497E4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BBAB1-A575-401D-BA1C-865E5AC650E5}" type="pres">
      <dgm:prSet presAssocID="{8C4D5405-53B6-467A-A0A4-3FBFE015E9B5}" presName="sp" presStyleCnt="0"/>
      <dgm:spPr/>
    </dgm:pt>
    <dgm:pt modelId="{3ECF6A8C-F678-4505-BD3B-81459165E04A}" type="pres">
      <dgm:prSet presAssocID="{B9EA7606-6EFF-4BC3-BCD7-217CE73D23D9}" presName="composite" presStyleCnt="0"/>
      <dgm:spPr/>
    </dgm:pt>
    <dgm:pt modelId="{9D97EA70-8966-4AF7-B2BB-0BBB6BA472BF}" type="pres">
      <dgm:prSet presAssocID="{B9EA7606-6EFF-4BC3-BCD7-217CE73D23D9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CDE37-F9E7-4C04-B5F2-3DA50E690DDB}" type="pres">
      <dgm:prSet presAssocID="{B9EA7606-6EFF-4BC3-BCD7-217CE73D23D9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2BCE7-72F4-4570-A4DF-95BD72C6CE42}" type="pres">
      <dgm:prSet presAssocID="{12C71569-CEDA-4FDC-8407-041BC2A8CE27}" presName="sp" presStyleCnt="0"/>
      <dgm:spPr/>
    </dgm:pt>
    <dgm:pt modelId="{A8821030-A70D-4763-80DB-16205A53CB10}" type="pres">
      <dgm:prSet presAssocID="{DDFD538A-E71B-45A5-817D-C6D619E35CAE}" presName="composite" presStyleCnt="0"/>
      <dgm:spPr/>
    </dgm:pt>
    <dgm:pt modelId="{11AB50EF-C3F5-4618-B602-BD8403A70FE6}" type="pres">
      <dgm:prSet presAssocID="{DDFD538A-E71B-45A5-817D-C6D619E35CAE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975DF-56C1-4219-A3DF-280DEDB30F58}" type="pres">
      <dgm:prSet presAssocID="{DDFD538A-E71B-45A5-817D-C6D619E35CAE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C78B2-243A-4F6C-A935-1BE57F5CB09A}" type="pres">
      <dgm:prSet presAssocID="{8FD3BE0D-4F5E-4BCC-BE3A-82E246344780}" presName="sp" presStyleCnt="0"/>
      <dgm:spPr/>
    </dgm:pt>
    <dgm:pt modelId="{0203841E-CEA3-437E-8D79-8A4A8722CF7D}" type="pres">
      <dgm:prSet presAssocID="{5242AC39-F4C0-44E3-83B3-47F67B3BCCAE}" presName="composite" presStyleCnt="0"/>
      <dgm:spPr/>
    </dgm:pt>
    <dgm:pt modelId="{2B49993F-8A72-44C4-8801-A711BD5F6E4A}" type="pres">
      <dgm:prSet presAssocID="{5242AC39-F4C0-44E3-83B3-47F67B3BCCAE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2CF0F-8096-4D6B-9545-277474FB09A2}" type="pres">
      <dgm:prSet presAssocID="{5242AC39-F4C0-44E3-83B3-47F67B3BCCAE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9F56E-EF41-4F52-BEBD-E543C85E3E3A}" type="pres">
      <dgm:prSet presAssocID="{990CD860-4631-4A3D-ADA2-DCE294CC73D7}" presName="sp" presStyleCnt="0"/>
      <dgm:spPr/>
    </dgm:pt>
    <dgm:pt modelId="{6A9B5F5F-C1C2-4275-B94D-BD625DAEBB43}" type="pres">
      <dgm:prSet presAssocID="{C0178CC2-5DB9-476C-B721-40D0D2E2ED47}" presName="composite" presStyleCnt="0"/>
      <dgm:spPr/>
    </dgm:pt>
    <dgm:pt modelId="{8620FF6B-682A-4B27-8261-0D2F2F634CDA}" type="pres">
      <dgm:prSet presAssocID="{C0178CC2-5DB9-476C-B721-40D0D2E2ED47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DD565-3AA7-4CB1-9127-38431923F7F1}" type="pres">
      <dgm:prSet presAssocID="{C0178CC2-5DB9-476C-B721-40D0D2E2ED47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060D4-61A5-49C7-B1A3-8AFF6437B9EF}" type="pres">
      <dgm:prSet presAssocID="{47493814-0476-44E2-94BD-023EDBCAC405}" presName="sp" presStyleCnt="0"/>
      <dgm:spPr/>
    </dgm:pt>
    <dgm:pt modelId="{6E8B9986-4304-4612-A6CB-64C7598E1DBD}" type="pres">
      <dgm:prSet presAssocID="{35E435A6-6E6F-4480-A230-473EE2A97117}" presName="composite" presStyleCnt="0"/>
      <dgm:spPr/>
    </dgm:pt>
    <dgm:pt modelId="{877111DD-5052-4007-B9C1-A802B4C61952}" type="pres">
      <dgm:prSet presAssocID="{35E435A6-6E6F-4480-A230-473EE2A97117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25CF7-F5FB-4526-8FD2-88E7494CED1C}" type="pres">
      <dgm:prSet presAssocID="{35E435A6-6E6F-4480-A230-473EE2A97117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9E58A-F1AE-48BB-84B0-86094DD653AA}" type="pres">
      <dgm:prSet presAssocID="{05A48BBB-5CC1-4DA7-9493-068FFE2833D2}" presName="sp" presStyleCnt="0"/>
      <dgm:spPr/>
    </dgm:pt>
    <dgm:pt modelId="{51A16B50-42EA-4B81-AF0A-1332B029D79A}" type="pres">
      <dgm:prSet presAssocID="{85EB2503-F1A3-46F4-951B-CBB69F4EA4D7}" presName="composite" presStyleCnt="0"/>
      <dgm:spPr/>
    </dgm:pt>
    <dgm:pt modelId="{19AA299C-A45E-4BFE-BFF6-670A974DBBDC}" type="pres">
      <dgm:prSet presAssocID="{85EB2503-F1A3-46F4-951B-CBB69F4EA4D7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73B19-6ABD-4DBE-9DF8-C14738C65569}" type="pres">
      <dgm:prSet presAssocID="{85EB2503-F1A3-46F4-951B-CBB69F4EA4D7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D9AA02-ECFE-42A7-B3BB-AED6B93B9770}" type="presOf" srcId="{1D811AFD-6DFC-4E2F-A65A-60090A0DD14C}" destId="{9548850C-2D92-477B-B136-D3D828D1F0A5}" srcOrd="0" destOrd="0" presId="urn:microsoft.com/office/officeart/2005/8/layout/chevron2"/>
    <dgm:cxn modelId="{393F55A7-60A3-4F38-A6BC-77F07EA9163F}" type="presOf" srcId="{5242AC39-F4C0-44E3-83B3-47F67B3BCCAE}" destId="{2B49993F-8A72-44C4-8801-A711BD5F6E4A}" srcOrd="0" destOrd="0" presId="urn:microsoft.com/office/officeart/2005/8/layout/chevron2"/>
    <dgm:cxn modelId="{49587C76-BA6F-40A7-B4AD-BBD4B54B9272}" type="presOf" srcId="{C61CAB0C-3E1B-485C-8B36-87273D83B8E4}" destId="{549DD565-3AA7-4CB1-9127-38431923F7F1}" srcOrd="0" destOrd="0" presId="urn:microsoft.com/office/officeart/2005/8/layout/chevron2"/>
    <dgm:cxn modelId="{03BE0A2D-EBB8-4BD8-B6D9-CC31F9C57C0B}" srcId="{B9EA7606-6EFF-4BC3-BCD7-217CE73D23D9}" destId="{F5621198-BDD3-414D-A030-354AC39B48C0}" srcOrd="0" destOrd="0" parTransId="{369DE575-94B4-4357-B789-61C9BBE36DF0}" sibTransId="{60D878D1-D2A2-4F92-804B-0FE0139F9EF0}"/>
    <dgm:cxn modelId="{54FC1F0B-649D-4C3A-BFE5-0B399FD91F21}" type="presOf" srcId="{E6499D72-721B-45EB-8FC8-B0AD95CBA53A}" destId="{A9267642-DD5C-4DEE-80BA-4D808CB5BCDD}" srcOrd="0" destOrd="0" presId="urn:microsoft.com/office/officeart/2005/8/layout/chevron2"/>
    <dgm:cxn modelId="{E6A5437E-6F36-4A6F-AEF1-4277C7150D9D}" srcId="{1D811AFD-6DFC-4E2F-A65A-60090A0DD14C}" destId="{35E435A6-6E6F-4480-A230-473EE2A97117}" srcOrd="5" destOrd="0" parTransId="{0AD10222-C837-4778-9A29-B759519AC581}" sibTransId="{05A48BBB-5CC1-4DA7-9493-068FFE2833D2}"/>
    <dgm:cxn modelId="{A12661F0-E4B9-4E1B-890C-24F5D213892E}" srcId="{5E9B10D1-FAA5-4E6C-AC9E-0B3CB24497E4}" destId="{E6499D72-721B-45EB-8FC8-B0AD95CBA53A}" srcOrd="0" destOrd="0" parTransId="{FA1D97C7-6B55-4BB5-BB8F-068B00397292}" sibTransId="{3150C358-6D89-4E75-87F5-4AAC90BF9D71}"/>
    <dgm:cxn modelId="{2D46F31B-535F-415C-AAF0-61C5771C8FA0}" type="presOf" srcId="{B49716D4-9074-4888-8EE0-F035AE1456EF}" destId="{A6A975DF-56C1-4219-A3DF-280DEDB30F58}" srcOrd="0" destOrd="0" presId="urn:microsoft.com/office/officeart/2005/8/layout/chevron2"/>
    <dgm:cxn modelId="{36C439EF-8FB2-4498-BB62-56B5C95775A1}" type="presOf" srcId="{C0178CC2-5DB9-476C-B721-40D0D2E2ED47}" destId="{8620FF6B-682A-4B27-8261-0D2F2F634CDA}" srcOrd="0" destOrd="0" presId="urn:microsoft.com/office/officeart/2005/8/layout/chevron2"/>
    <dgm:cxn modelId="{FE3B9C84-5D23-41E6-B4DF-ABA1785BA29C}" type="presOf" srcId="{85EB2503-F1A3-46F4-951B-CBB69F4EA4D7}" destId="{19AA299C-A45E-4BFE-BFF6-670A974DBBDC}" srcOrd="0" destOrd="0" presId="urn:microsoft.com/office/officeart/2005/8/layout/chevron2"/>
    <dgm:cxn modelId="{A4300E3C-F503-402F-860A-27643B218A4C}" srcId="{DDFD538A-E71B-45A5-817D-C6D619E35CAE}" destId="{B49716D4-9074-4888-8EE0-F035AE1456EF}" srcOrd="0" destOrd="0" parTransId="{3D70D6F0-3ECA-4BE4-BF59-56EF5B4022E3}" sibTransId="{4032E871-679B-45FF-A4B1-DEA9CEF00B82}"/>
    <dgm:cxn modelId="{0440FB19-E6E2-45E2-833B-1AC749DECC46}" srcId="{85EB2503-F1A3-46F4-951B-CBB69F4EA4D7}" destId="{DCF1B5C7-4507-469E-8B4E-BC094229895F}" srcOrd="0" destOrd="0" parTransId="{90938FF4-BB9B-4F3A-81C0-5630D67983E6}" sibTransId="{EFD7C756-24BD-475F-9181-07ABBD7862D0}"/>
    <dgm:cxn modelId="{62BB8F3A-2BA4-4A73-9416-81698B193F7D}" type="presOf" srcId="{3DF13F8F-1470-4871-AD88-DFBBDC1F4354}" destId="{7C92CF0F-8096-4D6B-9545-277474FB09A2}" srcOrd="0" destOrd="0" presId="urn:microsoft.com/office/officeart/2005/8/layout/chevron2"/>
    <dgm:cxn modelId="{F2AFB196-4704-41C4-A99F-85733B4699AB}" type="presOf" srcId="{35E435A6-6E6F-4480-A230-473EE2A97117}" destId="{877111DD-5052-4007-B9C1-A802B4C61952}" srcOrd="0" destOrd="0" presId="urn:microsoft.com/office/officeart/2005/8/layout/chevron2"/>
    <dgm:cxn modelId="{70FF91EF-6272-4056-B83E-71E7FD542A3B}" type="presOf" srcId="{F5621198-BDD3-414D-A030-354AC39B48C0}" destId="{3B9CDE37-F9E7-4C04-B5F2-3DA50E690DDB}" srcOrd="0" destOrd="0" presId="urn:microsoft.com/office/officeart/2005/8/layout/chevron2"/>
    <dgm:cxn modelId="{26D936B8-6539-4398-806E-49A6D0FC4734}" srcId="{C0178CC2-5DB9-476C-B721-40D0D2E2ED47}" destId="{C61CAB0C-3E1B-485C-8B36-87273D83B8E4}" srcOrd="0" destOrd="0" parTransId="{5D489071-AC3E-4056-B41F-B61A17ABB936}" sibTransId="{70E9D486-8A6E-49FC-AE0D-F3234AD46D30}"/>
    <dgm:cxn modelId="{2941F46D-C18A-458C-A48E-3913654B3DBF}" type="presOf" srcId="{5E9B10D1-FAA5-4E6C-AC9E-0B3CB24497E4}" destId="{A012ECBF-B4BF-47A6-A906-6985ED26EF70}" srcOrd="0" destOrd="0" presId="urn:microsoft.com/office/officeart/2005/8/layout/chevron2"/>
    <dgm:cxn modelId="{E3618759-9BD1-4595-B7F2-3EC64C14E844}" type="presOf" srcId="{DCF1B5C7-4507-469E-8B4E-BC094229895F}" destId="{8BC73B19-6ABD-4DBE-9DF8-C14738C65569}" srcOrd="0" destOrd="0" presId="urn:microsoft.com/office/officeart/2005/8/layout/chevron2"/>
    <dgm:cxn modelId="{B512C7F5-6A7E-484A-9A78-4045AA2BBBBB}" type="presOf" srcId="{B9EA7606-6EFF-4BC3-BCD7-217CE73D23D9}" destId="{9D97EA70-8966-4AF7-B2BB-0BBB6BA472BF}" srcOrd="0" destOrd="0" presId="urn:microsoft.com/office/officeart/2005/8/layout/chevron2"/>
    <dgm:cxn modelId="{7DB5EFDC-77C3-4D2F-BDEB-6BC2EAB9025A}" srcId="{1D811AFD-6DFC-4E2F-A65A-60090A0DD14C}" destId="{DDFD538A-E71B-45A5-817D-C6D619E35CAE}" srcOrd="2" destOrd="0" parTransId="{C21DB796-30A9-4048-AF9F-D25D59048B67}" sibTransId="{8FD3BE0D-4F5E-4BCC-BE3A-82E246344780}"/>
    <dgm:cxn modelId="{68D7F438-E8BC-403A-AA71-4D9516D397FA}" srcId="{1D811AFD-6DFC-4E2F-A65A-60090A0DD14C}" destId="{5E9B10D1-FAA5-4E6C-AC9E-0B3CB24497E4}" srcOrd="0" destOrd="0" parTransId="{E73B7F5C-AF10-4718-8C65-2FA57D786AD0}" sibTransId="{8C4D5405-53B6-467A-A0A4-3FBFE015E9B5}"/>
    <dgm:cxn modelId="{4F224394-6B28-4941-A8DE-DCFF8B86463F}" type="presOf" srcId="{DDFD538A-E71B-45A5-817D-C6D619E35CAE}" destId="{11AB50EF-C3F5-4618-B602-BD8403A70FE6}" srcOrd="0" destOrd="0" presId="urn:microsoft.com/office/officeart/2005/8/layout/chevron2"/>
    <dgm:cxn modelId="{995B4123-48AF-442D-8303-94737C775E4E}" srcId="{5242AC39-F4C0-44E3-83B3-47F67B3BCCAE}" destId="{3DF13F8F-1470-4871-AD88-DFBBDC1F4354}" srcOrd="0" destOrd="0" parTransId="{A35439A7-CE52-43AE-9638-59B0ED3A4490}" sibTransId="{FB6996A1-3301-4B59-A36F-F8D926FF71C1}"/>
    <dgm:cxn modelId="{808C06FE-9D90-4DAB-AF31-E3CABBB77ABE}" srcId="{1D811AFD-6DFC-4E2F-A65A-60090A0DD14C}" destId="{5242AC39-F4C0-44E3-83B3-47F67B3BCCAE}" srcOrd="3" destOrd="0" parTransId="{1322510D-1B20-44BA-9BD4-165A779DE58E}" sibTransId="{990CD860-4631-4A3D-ADA2-DCE294CC73D7}"/>
    <dgm:cxn modelId="{EE0264BD-51D3-4046-884A-68CE01A468A1}" srcId="{1D811AFD-6DFC-4E2F-A65A-60090A0DD14C}" destId="{85EB2503-F1A3-46F4-951B-CBB69F4EA4D7}" srcOrd="6" destOrd="0" parTransId="{2E5CED61-E551-4F72-B96B-8C7E865A6CB9}" sibTransId="{A013B776-607E-488A-9E43-B8C61079895F}"/>
    <dgm:cxn modelId="{37B0D7E8-15DC-493D-A327-676A52CB4D1D}" type="presOf" srcId="{F1EA2784-B4DA-411E-B573-B13E4B63215B}" destId="{6BE25CF7-F5FB-4526-8FD2-88E7494CED1C}" srcOrd="0" destOrd="0" presId="urn:microsoft.com/office/officeart/2005/8/layout/chevron2"/>
    <dgm:cxn modelId="{4608C04E-44B2-45A6-B312-F91C2A74EE9B}" srcId="{35E435A6-6E6F-4480-A230-473EE2A97117}" destId="{F1EA2784-B4DA-411E-B573-B13E4B63215B}" srcOrd="0" destOrd="0" parTransId="{F719F753-193D-4E6F-99F7-A479EEBB5803}" sibTransId="{602B24F6-01B8-466F-B0C8-FA834AA06085}"/>
    <dgm:cxn modelId="{2D4FF63B-ED82-49F9-8B9D-8BB736651EDB}" srcId="{1D811AFD-6DFC-4E2F-A65A-60090A0DD14C}" destId="{C0178CC2-5DB9-476C-B721-40D0D2E2ED47}" srcOrd="4" destOrd="0" parTransId="{FF758C2E-1888-4DDD-80E9-009A00217ADF}" sibTransId="{47493814-0476-44E2-94BD-023EDBCAC405}"/>
    <dgm:cxn modelId="{17755653-7894-4375-96CA-53C481EB4DCF}" srcId="{1D811AFD-6DFC-4E2F-A65A-60090A0DD14C}" destId="{B9EA7606-6EFF-4BC3-BCD7-217CE73D23D9}" srcOrd="1" destOrd="0" parTransId="{77C4575F-9333-4FBB-B4B6-57D0BAAF2193}" sibTransId="{12C71569-CEDA-4FDC-8407-041BC2A8CE27}"/>
    <dgm:cxn modelId="{9B43D3EA-B338-4FCA-97D0-B37379195471}" type="presParOf" srcId="{9548850C-2D92-477B-B136-D3D828D1F0A5}" destId="{00979315-40C6-4324-B56A-671CE02B8A84}" srcOrd="0" destOrd="0" presId="urn:microsoft.com/office/officeart/2005/8/layout/chevron2"/>
    <dgm:cxn modelId="{632BF298-9E4E-4FB3-BD6A-34B447A422F4}" type="presParOf" srcId="{00979315-40C6-4324-B56A-671CE02B8A84}" destId="{A012ECBF-B4BF-47A6-A906-6985ED26EF70}" srcOrd="0" destOrd="0" presId="urn:microsoft.com/office/officeart/2005/8/layout/chevron2"/>
    <dgm:cxn modelId="{724AE571-1150-4F58-AEE6-B31F4E5B9592}" type="presParOf" srcId="{00979315-40C6-4324-B56A-671CE02B8A84}" destId="{A9267642-DD5C-4DEE-80BA-4D808CB5BCDD}" srcOrd="1" destOrd="0" presId="urn:microsoft.com/office/officeart/2005/8/layout/chevron2"/>
    <dgm:cxn modelId="{9500CE4E-2506-4617-86CD-63F7FD261266}" type="presParOf" srcId="{9548850C-2D92-477B-B136-D3D828D1F0A5}" destId="{0BEBBAB1-A575-401D-BA1C-865E5AC650E5}" srcOrd="1" destOrd="0" presId="urn:microsoft.com/office/officeart/2005/8/layout/chevron2"/>
    <dgm:cxn modelId="{5DB7B2F2-D186-41BE-B6A1-111EB6945EC4}" type="presParOf" srcId="{9548850C-2D92-477B-B136-D3D828D1F0A5}" destId="{3ECF6A8C-F678-4505-BD3B-81459165E04A}" srcOrd="2" destOrd="0" presId="urn:microsoft.com/office/officeart/2005/8/layout/chevron2"/>
    <dgm:cxn modelId="{4EEEBAEF-0D51-40C4-93BF-C6ACE5D3BEB1}" type="presParOf" srcId="{3ECF6A8C-F678-4505-BD3B-81459165E04A}" destId="{9D97EA70-8966-4AF7-B2BB-0BBB6BA472BF}" srcOrd="0" destOrd="0" presId="urn:microsoft.com/office/officeart/2005/8/layout/chevron2"/>
    <dgm:cxn modelId="{E11F1D1A-8EAC-4EF4-9702-D876C7F8BA27}" type="presParOf" srcId="{3ECF6A8C-F678-4505-BD3B-81459165E04A}" destId="{3B9CDE37-F9E7-4C04-B5F2-3DA50E690DDB}" srcOrd="1" destOrd="0" presId="urn:microsoft.com/office/officeart/2005/8/layout/chevron2"/>
    <dgm:cxn modelId="{291CD8BB-8517-4B4E-81BB-A364A306E211}" type="presParOf" srcId="{9548850C-2D92-477B-B136-D3D828D1F0A5}" destId="{28D2BCE7-72F4-4570-A4DF-95BD72C6CE42}" srcOrd="3" destOrd="0" presId="urn:microsoft.com/office/officeart/2005/8/layout/chevron2"/>
    <dgm:cxn modelId="{645CD419-A2B9-45D1-B02E-332A7D80FAD1}" type="presParOf" srcId="{9548850C-2D92-477B-B136-D3D828D1F0A5}" destId="{A8821030-A70D-4763-80DB-16205A53CB10}" srcOrd="4" destOrd="0" presId="urn:microsoft.com/office/officeart/2005/8/layout/chevron2"/>
    <dgm:cxn modelId="{891A89E5-AB35-4448-98CE-08EA9FA41FE8}" type="presParOf" srcId="{A8821030-A70D-4763-80DB-16205A53CB10}" destId="{11AB50EF-C3F5-4618-B602-BD8403A70FE6}" srcOrd="0" destOrd="0" presId="urn:microsoft.com/office/officeart/2005/8/layout/chevron2"/>
    <dgm:cxn modelId="{A5EDCC4F-4C15-4B96-AF84-D8A159EBC099}" type="presParOf" srcId="{A8821030-A70D-4763-80DB-16205A53CB10}" destId="{A6A975DF-56C1-4219-A3DF-280DEDB30F58}" srcOrd="1" destOrd="0" presId="urn:microsoft.com/office/officeart/2005/8/layout/chevron2"/>
    <dgm:cxn modelId="{A6BA02D8-A15F-4428-9B5C-7BF73B385F76}" type="presParOf" srcId="{9548850C-2D92-477B-B136-D3D828D1F0A5}" destId="{5F7C78B2-243A-4F6C-A935-1BE57F5CB09A}" srcOrd="5" destOrd="0" presId="urn:microsoft.com/office/officeart/2005/8/layout/chevron2"/>
    <dgm:cxn modelId="{5549B91B-2FB0-40D9-B7BC-BE69BFA023DC}" type="presParOf" srcId="{9548850C-2D92-477B-B136-D3D828D1F0A5}" destId="{0203841E-CEA3-437E-8D79-8A4A8722CF7D}" srcOrd="6" destOrd="0" presId="urn:microsoft.com/office/officeart/2005/8/layout/chevron2"/>
    <dgm:cxn modelId="{2D1123B0-FD3D-40D3-B2DE-AFB80079FA96}" type="presParOf" srcId="{0203841E-CEA3-437E-8D79-8A4A8722CF7D}" destId="{2B49993F-8A72-44C4-8801-A711BD5F6E4A}" srcOrd="0" destOrd="0" presId="urn:microsoft.com/office/officeart/2005/8/layout/chevron2"/>
    <dgm:cxn modelId="{38D32FFD-30AD-4010-8E59-0CFD9F43BAC6}" type="presParOf" srcId="{0203841E-CEA3-437E-8D79-8A4A8722CF7D}" destId="{7C92CF0F-8096-4D6B-9545-277474FB09A2}" srcOrd="1" destOrd="0" presId="urn:microsoft.com/office/officeart/2005/8/layout/chevron2"/>
    <dgm:cxn modelId="{081AA809-52CA-4A64-900A-9AAA59AC319D}" type="presParOf" srcId="{9548850C-2D92-477B-B136-D3D828D1F0A5}" destId="{A569F56E-EF41-4F52-BEBD-E543C85E3E3A}" srcOrd="7" destOrd="0" presId="urn:microsoft.com/office/officeart/2005/8/layout/chevron2"/>
    <dgm:cxn modelId="{BBD3C7CB-CD44-44A7-A004-5E7DC66DED9F}" type="presParOf" srcId="{9548850C-2D92-477B-B136-D3D828D1F0A5}" destId="{6A9B5F5F-C1C2-4275-B94D-BD625DAEBB43}" srcOrd="8" destOrd="0" presId="urn:microsoft.com/office/officeart/2005/8/layout/chevron2"/>
    <dgm:cxn modelId="{92F90788-915C-4A26-9CD1-C1E277478FF6}" type="presParOf" srcId="{6A9B5F5F-C1C2-4275-B94D-BD625DAEBB43}" destId="{8620FF6B-682A-4B27-8261-0D2F2F634CDA}" srcOrd="0" destOrd="0" presId="urn:microsoft.com/office/officeart/2005/8/layout/chevron2"/>
    <dgm:cxn modelId="{A8546420-7968-487D-B9E6-FD1EBD4816AC}" type="presParOf" srcId="{6A9B5F5F-C1C2-4275-B94D-BD625DAEBB43}" destId="{549DD565-3AA7-4CB1-9127-38431923F7F1}" srcOrd="1" destOrd="0" presId="urn:microsoft.com/office/officeart/2005/8/layout/chevron2"/>
    <dgm:cxn modelId="{80AA0268-01AE-4200-9919-537F6782D2FC}" type="presParOf" srcId="{9548850C-2D92-477B-B136-D3D828D1F0A5}" destId="{3F8060D4-61A5-49C7-B1A3-8AFF6437B9EF}" srcOrd="9" destOrd="0" presId="urn:microsoft.com/office/officeart/2005/8/layout/chevron2"/>
    <dgm:cxn modelId="{DE7D9104-EE11-4F32-AD9E-2F4E3A6C5398}" type="presParOf" srcId="{9548850C-2D92-477B-B136-D3D828D1F0A5}" destId="{6E8B9986-4304-4612-A6CB-64C7598E1DBD}" srcOrd="10" destOrd="0" presId="urn:microsoft.com/office/officeart/2005/8/layout/chevron2"/>
    <dgm:cxn modelId="{E9707D93-A2D4-46AD-A3E1-5E4F8116BD20}" type="presParOf" srcId="{6E8B9986-4304-4612-A6CB-64C7598E1DBD}" destId="{877111DD-5052-4007-B9C1-A802B4C61952}" srcOrd="0" destOrd="0" presId="urn:microsoft.com/office/officeart/2005/8/layout/chevron2"/>
    <dgm:cxn modelId="{9D27F605-D99E-4116-9941-BACDF0145571}" type="presParOf" srcId="{6E8B9986-4304-4612-A6CB-64C7598E1DBD}" destId="{6BE25CF7-F5FB-4526-8FD2-88E7494CED1C}" srcOrd="1" destOrd="0" presId="urn:microsoft.com/office/officeart/2005/8/layout/chevron2"/>
    <dgm:cxn modelId="{63EA0E9E-2FC2-4D45-892A-6190BEE6AD2D}" type="presParOf" srcId="{9548850C-2D92-477B-B136-D3D828D1F0A5}" destId="{6809E58A-F1AE-48BB-84B0-86094DD653AA}" srcOrd="11" destOrd="0" presId="urn:microsoft.com/office/officeart/2005/8/layout/chevron2"/>
    <dgm:cxn modelId="{53842FDB-3F61-4BBD-A087-9FF6D7985B54}" type="presParOf" srcId="{9548850C-2D92-477B-B136-D3D828D1F0A5}" destId="{51A16B50-42EA-4B81-AF0A-1332B029D79A}" srcOrd="12" destOrd="0" presId="urn:microsoft.com/office/officeart/2005/8/layout/chevron2"/>
    <dgm:cxn modelId="{EB11C249-528F-4ED3-9A48-3F53D227056F}" type="presParOf" srcId="{51A16B50-42EA-4B81-AF0A-1332B029D79A}" destId="{19AA299C-A45E-4BFE-BFF6-670A974DBBDC}" srcOrd="0" destOrd="0" presId="urn:microsoft.com/office/officeart/2005/8/layout/chevron2"/>
    <dgm:cxn modelId="{CDF2DC6A-E7FD-43AC-B2BE-D6D93E015383}" type="presParOf" srcId="{51A16B50-42EA-4B81-AF0A-1332B029D79A}" destId="{8BC73B19-6ABD-4DBE-9DF8-C14738C6556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3D1E58-133D-490C-853F-0D8EBC371A73}" type="doc">
      <dgm:prSet loTypeId="urn:microsoft.com/office/officeart/2005/8/layout/hList7#1" loCatId="relationship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3B4DF05-B6DE-4F3B-8331-4278278208E7}">
      <dgm:prSet phldrT="[Text]"/>
      <dgm:spPr/>
      <dgm:t>
        <a:bodyPr/>
        <a:lstStyle/>
        <a:p>
          <a:r>
            <a:rPr lang="en-US" dirty="0" smtClean="0"/>
            <a:t>Moneran</a:t>
          </a:r>
          <a:endParaRPr lang="en-US" dirty="0"/>
        </a:p>
      </dgm:t>
    </dgm:pt>
    <dgm:pt modelId="{26898EA0-B829-482A-A9D3-B312C5A5AD51}" type="parTrans" cxnId="{39C876E0-2CEC-4D44-A873-05CEE24D40FA}">
      <dgm:prSet/>
      <dgm:spPr/>
      <dgm:t>
        <a:bodyPr/>
        <a:lstStyle/>
        <a:p>
          <a:endParaRPr lang="en-US"/>
        </a:p>
      </dgm:t>
    </dgm:pt>
    <dgm:pt modelId="{86C6EC21-8379-4715-B1A5-08415E9B2690}" type="sibTrans" cxnId="{39C876E0-2CEC-4D44-A873-05CEE24D40FA}">
      <dgm:prSet/>
      <dgm:spPr/>
      <dgm:t>
        <a:bodyPr/>
        <a:lstStyle/>
        <a:p>
          <a:endParaRPr lang="en-US"/>
        </a:p>
      </dgm:t>
    </dgm:pt>
    <dgm:pt modelId="{86FB43DE-FE77-4615-A109-7A62950212B6}">
      <dgm:prSet phldrT="[Text]"/>
      <dgm:spPr/>
      <dgm:t>
        <a:bodyPr/>
        <a:lstStyle/>
        <a:p>
          <a:r>
            <a:rPr lang="en-US" dirty="0" smtClean="0"/>
            <a:t>Bacteria</a:t>
          </a:r>
          <a:endParaRPr lang="en-US" dirty="0"/>
        </a:p>
      </dgm:t>
    </dgm:pt>
    <dgm:pt modelId="{22BCC60C-F198-4F26-B3EE-531AD89D9D01}" type="parTrans" cxnId="{89F4AB18-2BA5-44F0-93E9-CF3979B6DF54}">
      <dgm:prSet/>
      <dgm:spPr/>
      <dgm:t>
        <a:bodyPr/>
        <a:lstStyle/>
        <a:p>
          <a:endParaRPr lang="en-US"/>
        </a:p>
      </dgm:t>
    </dgm:pt>
    <dgm:pt modelId="{B61CFC9C-303C-4D6B-BB9E-A780138D87BA}" type="sibTrans" cxnId="{89F4AB18-2BA5-44F0-93E9-CF3979B6DF54}">
      <dgm:prSet/>
      <dgm:spPr/>
      <dgm:t>
        <a:bodyPr/>
        <a:lstStyle/>
        <a:p>
          <a:endParaRPr lang="en-US"/>
        </a:p>
      </dgm:t>
    </dgm:pt>
    <dgm:pt modelId="{C3109C26-5380-4E67-8B8C-EF65237DDFCC}">
      <dgm:prSet phldrT="[Text]"/>
      <dgm:spPr/>
      <dgm:t>
        <a:bodyPr/>
        <a:lstStyle/>
        <a:p>
          <a:r>
            <a:rPr lang="en-US" dirty="0" smtClean="0"/>
            <a:t>Prokaryotic</a:t>
          </a:r>
          <a:endParaRPr lang="en-US" dirty="0"/>
        </a:p>
      </dgm:t>
    </dgm:pt>
    <dgm:pt modelId="{34EBA0F1-FE7D-4B2F-A1DD-9F3DB59C43CB}" type="parTrans" cxnId="{161242BA-2E4C-4BAB-94E4-0CA3E1022DFF}">
      <dgm:prSet/>
      <dgm:spPr/>
      <dgm:t>
        <a:bodyPr/>
        <a:lstStyle/>
        <a:p>
          <a:endParaRPr lang="en-US"/>
        </a:p>
      </dgm:t>
    </dgm:pt>
    <dgm:pt modelId="{AE8ECAE6-6983-4BA7-A05A-E9098083F7B6}" type="sibTrans" cxnId="{161242BA-2E4C-4BAB-94E4-0CA3E1022DFF}">
      <dgm:prSet/>
      <dgm:spPr/>
      <dgm:t>
        <a:bodyPr/>
        <a:lstStyle/>
        <a:p>
          <a:endParaRPr lang="en-US"/>
        </a:p>
      </dgm:t>
    </dgm:pt>
    <dgm:pt modelId="{A3F32682-BCBD-42C1-A2C4-0655E54429A3}">
      <dgm:prSet phldrT="[Text]"/>
      <dgm:spPr/>
      <dgm:t>
        <a:bodyPr/>
        <a:lstStyle/>
        <a:p>
          <a:r>
            <a:rPr lang="en-US" dirty="0" smtClean="0"/>
            <a:t>Protist</a:t>
          </a:r>
          <a:endParaRPr lang="en-US" dirty="0"/>
        </a:p>
      </dgm:t>
    </dgm:pt>
    <dgm:pt modelId="{B1570D9D-B5F7-48C0-A75F-04B3B77D6D9D}" type="parTrans" cxnId="{E4CC0D83-7FC9-4A5D-BB32-CE2E475F524A}">
      <dgm:prSet/>
      <dgm:spPr/>
      <dgm:t>
        <a:bodyPr/>
        <a:lstStyle/>
        <a:p>
          <a:endParaRPr lang="en-US"/>
        </a:p>
      </dgm:t>
    </dgm:pt>
    <dgm:pt modelId="{F111BD8B-B94D-4C89-8EA1-E7F9F69168FE}" type="sibTrans" cxnId="{E4CC0D83-7FC9-4A5D-BB32-CE2E475F524A}">
      <dgm:prSet/>
      <dgm:spPr/>
      <dgm:t>
        <a:bodyPr/>
        <a:lstStyle/>
        <a:p>
          <a:endParaRPr lang="en-US"/>
        </a:p>
      </dgm:t>
    </dgm:pt>
    <dgm:pt modelId="{15C9B607-3D23-44E1-9264-47832108FA16}">
      <dgm:prSet phldrT="[Text]"/>
      <dgm:spPr/>
      <dgm:t>
        <a:bodyPr/>
        <a:lstStyle/>
        <a:p>
          <a:r>
            <a:rPr lang="en-US" dirty="0" smtClean="0"/>
            <a:t>Protozoans, algae</a:t>
          </a:r>
          <a:endParaRPr lang="en-US" dirty="0"/>
        </a:p>
      </dgm:t>
    </dgm:pt>
    <dgm:pt modelId="{0C2C2C05-9017-4158-A28E-2D6A9DFF0880}" type="parTrans" cxnId="{221A87B2-1F39-4DE8-950C-518C3FAF6977}">
      <dgm:prSet/>
      <dgm:spPr/>
      <dgm:t>
        <a:bodyPr/>
        <a:lstStyle/>
        <a:p>
          <a:endParaRPr lang="en-US"/>
        </a:p>
      </dgm:t>
    </dgm:pt>
    <dgm:pt modelId="{5478427B-6476-4920-A477-0FB65AE92498}" type="sibTrans" cxnId="{221A87B2-1F39-4DE8-950C-518C3FAF6977}">
      <dgm:prSet/>
      <dgm:spPr/>
      <dgm:t>
        <a:bodyPr/>
        <a:lstStyle/>
        <a:p>
          <a:endParaRPr lang="en-US"/>
        </a:p>
      </dgm:t>
    </dgm:pt>
    <dgm:pt modelId="{497FA610-47EE-42FE-9CCF-2EBE07420755}">
      <dgm:prSet phldrT="[Text]"/>
      <dgm:spPr/>
      <dgm:t>
        <a:bodyPr/>
        <a:lstStyle/>
        <a:p>
          <a:r>
            <a:rPr lang="en-US" dirty="0" smtClean="0"/>
            <a:t>Eukaryotic</a:t>
          </a:r>
          <a:endParaRPr lang="en-US" dirty="0"/>
        </a:p>
      </dgm:t>
    </dgm:pt>
    <dgm:pt modelId="{49FFE224-186A-4655-88B3-DACB3CB91DBE}" type="parTrans" cxnId="{29DBB872-27C9-43C6-832C-E41CB2D0473F}">
      <dgm:prSet/>
      <dgm:spPr/>
      <dgm:t>
        <a:bodyPr/>
        <a:lstStyle/>
        <a:p>
          <a:endParaRPr lang="en-US"/>
        </a:p>
      </dgm:t>
    </dgm:pt>
    <dgm:pt modelId="{F639B04B-1EF2-438C-B805-49CC51893D90}" type="sibTrans" cxnId="{29DBB872-27C9-43C6-832C-E41CB2D0473F}">
      <dgm:prSet/>
      <dgm:spPr/>
      <dgm:t>
        <a:bodyPr/>
        <a:lstStyle/>
        <a:p>
          <a:endParaRPr lang="en-US"/>
        </a:p>
      </dgm:t>
    </dgm:pt>
    <dgm:pt modelId="{54B8D0E0-0A52-446D-A707-9A72D269681D}">
      <dgm:prSet phldrT="[Text]"/>
      <dgm:spPr/>
      <dgm:t>
        <a:bodyPr/>
        <a:lstStyle/>
        <a:p>
          <a:r>
            <a:rPr lang="en-US" dirty="0" smtClean="0"/>
            <a:t>Fungi</a:t>
          </a:r>
          <a:endParaRPr lang="en-US" dirty="0"/>
        </a:p>
      </dgm:t>
    </dgm:pt>
    <dgm:pt modelId="{63A9E1BB-E735-4533-B87D-004C4FDD38AA}" type="parTrans" cxnId="{ADED8AA8-3883-4D55-8F64-027EDFB8C0AF}">
      <dgm:prSet/>
      <dgm:spPr/>
      <dgm:t>
        <a:bodyPr/>
        <a:lstStyle/>
        <a:p>
          <a:endParaRPr lang="en-US"/>
        </a:p>
      </dgm:t>
    </dgm:pt>
    <dgm:pt modelId="{AA3C1880-7F75-4BC6-AD41-C268A6543A38}" type="sibTrans" cxnId="{ADED8AA8-3883-4D55-8F64-027EDFB8C0AF}">
      <dgm:prSet/>
      <dgm:spPr/>
      <dgm:t>
        <a:bodyPr/>
        <a:lstStyle/>
        <a:p>
          <a:endParaRPr lang="en-US"/>
        </a:p>
      </dgm:t>
    </dgm:pt>
    <dgm:pt modelId="{6D842108-23AE-4409-988C-04B2096CE101}">
      <dgm:prSet phldrT="[Text]"/>
      <dgm:spPr/>
      <dgm:t>
        <a:bodyPr/>
        <a:lstStyle/>
        <a:p>
          <a:r>
            <a:rPr lang="en-US" dirty="0" smtClean="0"/>
            <a:t>Mushroom, yeast</a:t>
          </a:r>
          <a:endParaRPr lang="en-US" dirty="0"/>
        </a:p>
      </dgm:t>
    </dgm:pt>
    <dgm:pt modelId="{5CC370E8-4465-4C12-88CB-7C9CB77A532F}" type="parTrans" cxnId="{2DDED3A5-8BFE-41FB-96DB-681C385BABE1}">
      <dgm:prSet/>
      <dgm:spPr/>
      <dgm:t>
        <a:bodyPr/>
        <a:lstStyle/>
        <a:p>
          <a:endParaRPr lang="en-US"/>
        </a:p>
      </dgm:t>
    </dgm:pt>
    <dgm:pt modelId="{0DF98764-A4E7-4221-B75E-E6F736AE0C60}" type="sibTrans" cxnId="{2DDED3A5-8BFE-41FB-96DB-681C385BABE1}">
      <dgm:prSet/>
      <dgm:spPr/>
      <dgm:t>
        <a:bodyPr/>
        <a:lstStyle/>
        <a:p>
          <a:endParaRPr lang="en-US"/>
        </a:p>
      </dgm:t>
    </dgm:pt>
    <dgm:pt modelId="{6A0F2921-9761-418A-AD91-91746BDD5C12}">
      <dgm:prSet phldrT="[Text]"/>
      <dgm:spPr/>
      <dgm:t>
        <a:bodyPr/>
        <a:lstStyle/>
        <a:p>
          <a:r>
            <a:rPr lang="en-US" dirty="0" smtClean="0"/>
            <a:t>Plant</a:t>
          </a:r>
          <a:endParaRPr lang="en-US" dirty="0"/>
        </a:p>
      </dgm:t>
    </dgm:pt>
    <dgm:pt modelId="{BF3E8D9B-B8E3-44E1-B1F0-EC1FA7714350}" type="parTrans" cxnId="{81239CE9-97C7-4ECE-A87C-CD5EDF3F2108}">
      <dgm:prSet/>
      <dgm:spPr/>
      <dgm:t>
        <a:bodyPr/>
        <a:lstStyle/>
        <a:p>
          <a:endParaRPr lang="en-US"/>
        </a:p>
      </dgm:t>
    </dgm:pt>
    <dgm:pt modelId="{2C16E1F5-21FA-48BA-9DD3-322CE5DD4468}" type="sibTrans" cxnId="{81239CE9-97C7-4ECE-A87C-CD5EDF3F2108}">
      <dgm:prSet/>
      <dgm:spPr/>
      <dgm:t>
        <a:bodyPr/>
        <a:lstStyle/>
        <a:p>
          <a:endParaRPr lang="en-US"/>
        </a:p>
      </dgm:t>
    </dgm:pt>
    <dgm:pt modelId="{3E667695-87F7-498F-B753-E6041BDC9985}">
      <dgm:prSet phldrT="[Text]"/>
      <dgm:spPr/>
      <dgm:t>
        <a:bodyPr/>
        <a:lstStyle/>
        <a:p>
          <a:r>
            <a:rPr lang="en-US" dirty="0" smtClean="0"/>
            <a:t>No nucleus</a:t>
          </a:r>
          <a:endParaRPr lang="en-US" dirty="0"/>
        </a:p>
      </dgm:t>
    </dgm:pt>
    <dgm:pt modelId="{5D05C82D-8210-4BEA-9492-CD70CFC5C6F2}" type="parTrans" cxnId="{216876FA-DC5B-4B57-9CF2-3FDD089B39DC}">
      <dgm:prSet/>
      <dgm:spPr/>
      <dgm:t>
        <a:bodyPr/>
        <a:lstStyle/>
        <a:p>
          <a:endParaRPr lang="en-US"/>
        </a:p>
      </dgm:t>
    </dgm:pt>
    <dgm:pt modelId="{12C3F1F9-A63C-4C2E-9811-94B4EF78D98B}" type="sibTrans" cxnId="{216876FA-DC5B-4B57-9CF2-3FDD089B39DC}">
      <dgm:prSet/>
      <dgm:spPr/>
      <dgm:t>
        <a:bodyPr/>
        <a:lstStyle/>
        <a:p>
          <a:endParaRPr lang="en-US"/>
        </a:p>
      </dgm:t>
    </dgm:pt>
    <dgm:pt modelId="{420CA2BE-AFDB-4888-845B-26A7CAA1C33A}">
      <dgm:prSet phldrT="[Text]"/>
      <dgm:spPr/>
      <dgm:t>
        <a:bodyPr/>
        <a:lstStyle/>
        <a:p>
          <a:r>
            <a:rPr lang="en-US" dirty="0" smtClean="0"/>
            <a:t>Unicellular</a:t>
          </a:r>
          <a:endParaRPr lang="en-US" dirty="0"/>
        </a:p>
      </dgm:t>
    </dgm:pt>
    <dgm:pt modelId="{8731A278-923B-4396-A66A-93622DF71318}" type="parTrans" cxnId="{313B292B-B1B4-4527-8015-F171976CF795}">
      <dgm:prSet/>
      <dgm:spPr/>
      <dgm:t>
        <a:bodyPr/>
        <a:lstStyle/>
        <a:p>
          <a:endParaRPr lang="en-US"/>
        </a:p>
      </dgm:t>
    </dgm:pt>
    <dgm:pt modelId="{ED933233-BDFB-49B8-82B9-C456B5A319D3}" type="sibTrans" cxnId="{313B292B-B1B4-4527-8015-F171976CF795}">
      <dgm:prSet/>
      <dgm:spPr/>
      <dgm:t>
        <a:bodyPr/>
        <a:lstStyle/>
        <a:p>
          <a:endParaRPr lang="en-US"/>
        </a:p>
      </dgm:t>
    </dgm:pt>
    <dgm:pt modelId="{DB2FD479-3E76-4ADB-898D-C50613DE4CB1}">
      <dgm:prSet phldrT="[Text]"/>
      <dgm:spPr/>
      <dgm:t>
        <a:bodyPr/>
        <a:lstStyle/>
        <a:p>
          <a:r>
            <a:rPr lang="en-US" dirty="0" smtClean="0"/>
            <a:t>Can be heterotrophic or autotrophic</a:t>
          </a:r>
          <a:endParaRPr lang="en-US" dirty="0"/>
        </a:p>
      </dgm:t>
    </dgm:pt>
    <dgm:pt modelId="{509D79B9-F21F-43F1-90DB-43B88BBB7E2D}" type="parTrans" cxnId="{3CC23EEF-82F6-4701-81F0-19A0907184F2}">
      <dgm:prSet/>
      <dgm:spPr/>
      <dgm:t>
        <a:bodyPr/>
        <a:lstStyle/>
        <a:p>
          <a:endParaRPr lang="en-US"/>
        </a:p>
      </dgm:t>
    </dgm:pt>
    <dgm:pt modelId="{AE0F6681-4EEF-44DF-831B-08B05AA2D533}" type="sibTrans" cxnId="{3CC23EEF-82F6-4701-81F0-19A0907184F2}">
      <dgm:prSet/>
      <dgm:spPr/>
      <dgm:t>
        <a:bodyPr/>
        <a:lstStyle/>
        <a:p>
          <a:endParaRPr lang="en-US"/>
        </a:p>
      </dgm:t>
    </dgm:pt>
    <dgm:pt modelId="{0B6DBE38-069F-4004-AF2C-876BEC63EAC0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CE3F6AD1-7B77-4D1F-BA81-9089D1FAEAB1}" type="parTrans" cxnId="{5CF0ACFA-D76A-48D8-A8B9-5D6895515F02}">
      <dgm:prSet/>
      <dgm:spPr/>
      <dgm:t>
        <a:bodyPr/>
        <a:lstStyle/>
        <a:p>
          <a:endParaRPr lang="en-US"/>
        </a:p>
      </dgm:t>
    </dgm:pt>
    <dgm:pt modelId="{B1712C9A-DD2D-4AF5-AA38-662E05653B04}" type="sibTrans" cxnId="{5CF0ACFA-D76A-48D8-A8B9-5D6895515F02}">
      <dgm:prSet/>
      <dgm:spPr/>
      <dgm:t>
        <a:bodyPr/>
        <a:lstStyle/>
        <a:p>
          <a:endParaRPr lang="en-US"/>
        </a:p>
      </dgm:t>
    </dgm:pt>
    <dgm:pt modelId="{EA2B078A-2409-41CB-8B05-EE52F7A7DBEC}">
      <dgm:prSet phldrT="[Text]"/>
      <dgm:spPr/>
      <dgm:t>
        <a:bodyPr/>
        <a:lstStyle/>
        <a:p>
          <a:r>
            <a:rPr lang="en-US" dirty="0" smtClean="0"/>
            <a:t>Mainly unicellular</a:t>
          </a:r>
          <a:endParaRPr lang="en-US" dirty="0"/>
        </a:p>
      </dgm:t>
    </dgm:pt>
    <dgm:pt modelId="{842E9055-5DD5-4F76-8F73-9F47C5C654ED}" type="parTrans" cxnId="{7B8F6406-9272-4C76-9B00-FF5AD469AC23}">
      <dgm:prSet/>
      <dgm:spPr/>
      <dgm:t>
        <a:bodyPr/>
        <a:lstStyle/>
        <a:p>
          <a:endParaRPr lang="en-US"/>
        </a:p>
      </dgm:t>
    </dgm:pt>
    <dgm:pt modelId="{1714B6CF-6DF8-4354-8047-1AA87F7EA05C}" type="sibTrans" cxnId="{7B8F6406-9272-4C76-9B00-FF5AD469AC23}">
      <dgm:prSet/>
      <dgm:spPr/>
      <dgm:t>
        <a:bodyPr/>
        <a:lstStyle/>
        <a:p>
          <a:endParaRPr lang="en-US"/>
        </a:p>
      </dgm:t>
    </dgm:pt>
    <dgm:pt modelId="{A4E4B58F-8F8C-4B28-8F72-D47B7DEB4B04}">
      <dgm:prSet phldrT="[Text]"/>
      <dgm:spPr/>
      <dgm:t>
        <a:bodyPr/>
        <a:lstStyle/>
        <a:p>
          <a:r>
            <a:rPr lang="en-US" dirty="0" smtClean="0"/>
            <a:t>Can be heterotrophic or autotrophic</a:t>
          </a:r>
          <a:endParaRPr lang="en-US" dirty="0"/>
        </a:p>
      </dgm:t>
    </dgm:pt>
    <dgm:pt modelId="{A8926F04-AAFB-4B03-8894-C5B21D8549E5}" type="parTrans" cxnId="{D043D86D-98B2-4173-8DDB-5110D368C6CE}">
      <dgm:prSet/>
      <dgm:spPr/>
      <dgm:t>
        <a:bodyPr/>
        <a:lstStyle/>
        <a:p>
          <a:endParaRPr lang="en-US"/>
        </a:p>
      </dgm:t>
    </dgm:pt>
    <dgm:pt modelId="{88BB1179-DE26-45A6-B46D-AC632A51EF9C}" type="sibTrans" cxnId="{D043D86D-98B2-4173-8DDB-5110D368C6CE}">
      <dgm:prSet/>
      <dgm:spPr/>
      <dgm:t>
        <a:bodyPr/>
        <a:lstStyle/>
        <a:p>
          <a:endParaRPr lang="en-US"/>
        </a:p>
      </dgm:t>
    </dgm:pt>
    <dgm:pt modelId="{18F85F8A-E909-4B6C-A945-EA4D3606CC95}">
      <dgm:prSet phldrT="[Text]"/>
      <dgm:spPr/>
      <dgm:t>
        <a:bodyPr/>
        <a:lstStyle/>
        <a:p>
          <a:r>
            <a:rPr lang="en-US" dirty="0" smtClean="0"/>
            <a:t>Have nucleus</a:t>
          </a:r>
          <a:endParaRPr lang="en-US" dirty="0"/>
        </a:p>
      </dgm:t>
    </dgm:pt>
    <dgm:pt modelId="{8EBFF310-EE02-476A-832B-CCF10DECEC55}" type="parTrans" cxnId="{320D4E44-9857-4071-9F12-27CBFBFA009C}">
      <dgm:prSet/>
      <dgm:spPr/>
      <dgm:t>
        <a:bodyPr/>
        <a:lstStyle/>
        <a:p>
          <a:endParaRPr lang="en-US"/>
        </a:p>
      </dgm:t>
    </dgm:pt>
    <dgm:pt modelId="{EF5E4A53-E47E-4C5A-9BD5-286939E37CC7}" type="sibTrans" cxnId="{320D4E44-9857-4071-9F12-27CBFBFA009C}">
      <dgm:prSet/>
      <dgm:spPr/>
      <dgm:t>
        <a:bodyPr/>
        <a:lstStyle/>
        <a:p>
          <a:endParaRPr lang="en-US"/>
        </a:p>
      </dgm:t>
    </dgm:pt>
    <dgm:pt modelId="{716C2E72-4A61-4985-8915-B8233216AD90}">
      <dgm:prSet phldrT="[Text]"/>
      <dgm:spPr/>
      <dgm:t>
        <a:bodyPr/>
        <a:lstStyle/>
        <a:p>
          <a:r>
            <a:rPr lang="en-US" dirty="0" smtClean="0"/>
            <a:t>Have cell wall</a:t>
          </a:r>
          <a:endParaRPr lang="en-US" dirty="0"/>
        </a:p>
      </dgm:t>
    </dgm:pt>
    <dgm:pt modelId="{B31A4DA7-DFDB-4B1C-980E-5DA05DCF81AF}" type="parTrans" cxnId="{E8F696FB-BEC1-46C6-B318-7FC704A04907}">
      <dgm:prSet/>
      <dgm:spPr/>
      <dgm:t>
        <a:bodyPr/>
        <a:lstStyle/>
        <a:p>
          <a:endParaRPr lang="en-US"/>
        </a:p>
      </dgm:t>
    </dgm:pt>
    <dgm:pt modelId="{1EBD2AB8-AB71-4CEE-8585-0B0785B78E77}" type="sibTrans" cxnId="{E8F696FB-BEC1-46C6-B318-7FC704A04907}">
      <dgm:prSet/>
      <dgm:spPr/>
      <dgm:t>
        <a:bodyPr/>
        <a:lstStyle/>
        <a:p>
          <a:endParaRPr lang="en-US"/>
        </a:p>
      </dgm:t>
    </dgm:pt>
    <dgm:pt modelId="{638B1F6B-8800-44F0-AAAA-E35A81DC4C28}">
      <dgm:prSet phldrT="[Text]"/>
      <dgm:spPr/>
      <dgm:t>
        <a:bodyPr/>
        <a:lstStyle/>
        <a:p>
          <a:r>
            <a:rPr lang="en-US" dirty="0" smtClean="0"/>
            <a:t> Some have cell wall</a:t>
          </a:r>
          <a:endParaRPr lang="en-US" dirty="0"/>
        </a:p>
      </dgm:t>
    </dgm:pt>
    <dgm:pt modelId="{DA59BECE-F3B7-498B-88BE-F833B617F9F6}" type="parTrans" cxnId="{FFB09293-4E61-48EC-AB29-D639471106E4}">
      <dgm:prSet/>
      <dgm:spPr/>
      <dgm:t>
        <a:bodyPr/>
        <a:lstStyle/>
        <a:p>
          <a:endParaRPr lang="en-US"/>
        </a:p>
      </dgm:t>
    </dgm:pt>
    <dgm:pt modelId="{C4CD8E04-5C11-4BBA-A9BA-B660A96718EA}" type="sibTrans" cxnId="{FFB09293-4E61-48EC-AB29-D639471106E4}">
      <dgm:prSet/>
      <dgm:spPr/>
      <dgm:t>
        <a:bodyPr/>
        <a:lstStyle/>
        <a:p>
          <a:endParaRPr lang="en-US"/>
        </a:p>
      </dgm:t>
    </dgm:pt>
    <dgm:pt modelId="{1E7DC262-7CC6-47D3-97C1-5A70144A23FD}">
      <dgm:prSet phldrT="[Text]"/>
      <dgm:spPr/>
      <dgm:t>
        <a:bodyPr/>
        <a:lstStyle/>
        <a:p>
          <a:r>
            <a:rPr lang="en-US" dirty="0" smtClean="0"/>
            <a:t>Eukaryotic</a:t>
          </a:r>
          <a:endParaRPr lang="en-US" dirty="0"/>
        </a:p>
      </dgm:t>
    </dgm:pt>
    <dgm:pt modelId="{9C0C7BF5-C1EC-42A7-B5A2-4FC01D368EAF}" type="parTrans" cxnId="{F69DC43A-EB5F-47D7-9F52-B0AB76C3F0D8}">
      <dgm:prSet/>
      <dgm:spPr/>
      <dgm:t>
        <a:bodyPr/>
        <a:lstStyle/>
        <a:p>
          <a:endParaRPr lang="en-US"/>
        </a:p>
      </dgm:t>
    </dgm:pt>
    <dgm:pt modelId="{4EC2E62C-D3BB-447A-B308-3B3A065CCC66}" type="sibTrans" cxnId="{F69DC43A-EB5F-47D7-9F52-B0AB76C3F0D8}">
      <dgm:prSet/>
      <dgm:spPr/>
      <dgm:t>
        <a:bodyPr/>
        <a:lstStyle/>
        <a:p>
          <a:endParaRPr lang="en-US"/>
        </a:p>
      </dgm:t>
    </dgm:pt>
    <dgm:pt modelId="{D25F6467-373C-43C1-B9A6-48BFB2D06272}">
      <dgm:prSet phldrT="[Text]"/>
      <dgm:spPr/>
      <dgm:t>
        <a:bodyPr/>
        <a:lstStyle/>
        <a:p>
          <a:r>
            <a:rPr lang="en-US" dirty="0" smtClean="0"/>
            <a:t>Have nucleus</a:t>
          </a:r>
          <a:endParaRPr lang="en-US" dirty="0"/>
        </a:p>
      </dgm:t>
    </dgm:pt>
    <dgm:pt modelId="{DF401352-8F7F-49D6-AFAB-A44B7E087F5D}" type="parTrans" cxnId="{40E02711-2E0D-4C6B-A5F8-70514C2C6781}">
      <dgm:prSet/>
      <dgm:spPr/>
      <dgm:t>
        <a:bodyPr/>
        <a:lstStyle/>
        <a:p>
          <a:endParaRPr lang="en-US"/>
        </a:p>
      </dgm:t>
    </dgm:pt>
    <dgm:pt modelId="{F0B64BF3-653D-401F-9879-3CD025AAA2F8}" type="sibTrans" cxnId="{40E02711-2E0D-4C6B-A5F8-70514C2C6781}">
      <dgm:prSet/>
      <dgm:spPr/>
      <dgm:t>
        <a:bodyPr/>
        <a:lstStyle/>
        <a:p>
          <a:endParaRPr lang="en-US"/>
        </a:p>
      </dgm:t>
    </dgm:pt>
    <dgm:pt modelId="{48EEC211-B069-4693-AEEB-1551ECDFEA8C}">
      <dgm:prSet phldrT="[Text]"/>
      <dgm:spPr/>
      <dgm:t>
        <a:bodyPr/>
        <a:lstStyle/>
        <a:p>
          <a:r>
            <a:rPr lang="en-US" dirty="0" smtClean="0"/>
            <a:t>Have cell wall</a:t>
          </a:r>
          <a:endParaRPr lang="en-US" dirty="0"/>
        </a:p>
      </dgm:t>
    </dgm:pt>
    <dgm:pt modelId="{49CE4BF6-5714-40A7-AAE2-FDC1BA5BD8B2}" type="parTrans" cxnId="{CE457059-1F2B-4BD0-B172-81D4DF08CCD1}">
      <dgm:prSet/>
      <dgm:spPr/>
      <dgm:t>
        <a:bodyPr/>
        <a:lstStyle/>
        <a:p>
          <a:endParaRPr lang="en-US"/>
        </a:p>
      </dgm:t>
    </dgm:pt>
    <dgm:pt modelId="{D980203F-2CEF-48FC-BEBA-8834B938740F}" type="sibTrans" cxnId="{CE457059-1F2B-4BD0-B172-81D4DF08CCD1}">
      <dgm:prSet/>
      <dgm:spPr/>
      <dgm:t>
        <a:bodyPr/>
        <a:lstStyle/>
        <a:p>
          <a:endParaRPr lang="en-US"/>
        </a:p>
      </dgm:t>
    </dgm:pt>
    <dgm:pt modelId="{AD82CE36-1D7D-4DFD-8CF0-85175013C724}">
      <dgm:prSet phldrT="[Text]"/>
      <dgm:spPr/>
      <dgm:t>
        <a:bodyPr/>
        <a:lstStyle/>
        <a:p>
          <a:r>
            <a:rPr lang="en-US" dirty="0" smtClean="0"/>
            <a:t>Mainly multicellular</a:t>
          </a:r>
          <a:endParaRPr lang="en-US" dirty="0"/>
        </a:p>
      </dgm:t>
    </dgm:pt>
    <dgm:pt modelId="{38AE0FBC-2051-4EFC-A016-448A330BB191}" type="parTrans" cxnId="{181BD70B-064C-438C-B03A-A367A4874413}">
      <dgm:prSet/>
      <dgm:spPr/>
      <dgm:t>
        <a:bodyPr/>
        <a:lstStyle/>
        <a:p>
          <a:endParaRPr lang="en-US"/>
        </a:p>
      </dgm:t>
    </dgm:pt>
    <dgm:pt modelId="{7E897377-8938-4D04-B4D6-55242F1CF126}" type="sibTrans" cxnId="{181BD70B-064C-438C-B03A-A367A4874413}">
      <dgm:prSet/>
      <dgm:spPr/>
      <dgm:t>
        <a:bodyPr/>
        <a:lstStyle/>
        <a:p>
          <a:endParaRPr lang="en-US"/>
        </a:p>
      </dgm:t>
    </dgm:pt>
    <dgm:pt modelId="{798B505B-4452-445E-AE8A-A61CE442E8C2}">
      <dgm:prSet phldrT="[Text]"/>
      <dgm:spPr/>
      <dgm:t>
        <a:bodyPr/>
        <a:lstStyle/>
        <a:p>
          <a:r>
            <a:rPr lang="en-US" dirty="0" smtClean="0"/>
            <a:t>heterotrophic</a:t>
          </a:r>
          <a:endParaRPr lang="en-US" dirty="0"/>
        </a:p>
      </dgm:t>
    </dgm:pt>
    <dgm:pt modelId="{89C721CA-A1A0-4F87-897A-2EA425A7236C}" type="parTrans" cxnId="{1FF1F803-7D22-4184-8ECF-4B4341C30619}">
      <dgm:prSet/>
      <dgm:spPr/>
      <dgm:t>
        <a:bodyPr/>
        <a:lstStyle/>
        <a:p>
          <a:endParaRPr lang="en-US"/>
        </a:p>
      </dgm:t>
    </dgm:pt>
    <dgm:pt modelId="{BB3DD42F-EB56-4004-AAB8-EAC54BBB7CC5}" type="sibTrans" cxnId="{1FF1F803-7D22-4184-8ECF-4B4341C30619}">
      <dgm:prSet/>
      <dgm:spPr/>
      <dgm:t>
        <a:bodyPr/>
        <a:lstStyle/>
        <a:p>
          <a:endParaRPr lang="en-US"/>
        </a:p>
      </dgm:t>
    </dgm:pt>
    <dgm:pt modelId="{97F39417-6622-4F34-AF44-85691303C9A4}">
      <dgm:prSet phldrT="[Text]"/>
      <dgm:spPr/>
      <dgm:t>
        <a:bodyPr/>
        <a:lstStyle/>
        <a:p>
          <a:r>
            <a:rPr lang="en-US" dirty="0" smtClean="0"/>
            <a:t>Moss, fern, trees, flowers</a:t>
          </a:r>
          <a:endParaRPr lang="en-US" dirty="0"/>
        </a:p>
      </dgm:t>
    </dgm:pt>
    <dgm:pt modelId="{27DC5473-3EC4-4566-89E5-16210E601095}" type="parTrans" cxnId="{946F5F71-82AA-4389-95D1-0A48A1B1A799}">
      <dgm:prSet/>
      <dgm:spPr/>
      <dgm:t>
        <a:bodyPr/>
        <a:lstStyle/>
        <a:p>
          <a:endParaRPr lang="en-US"/>
        </a:p>
      </dgm:t>
    </dgm:pt>
    <dgm:pt modelId="{494163CC-AEAB-44D1-B04E-99D9A4CDE7E2}" type="sibTrans" cxnId="{946F5F71-82AA-4389-95D1-0A48A1B1A799}">
      <dgm:prSet/>
      <dgm:spPr/>
      <dgm:t>
        <a:bodyPr/>
        <a:lstStyle/>
        <a:p>
          <a:endParaRPr lang="en-US"/>
        </a:p>
      </dgm:t>
    </dgm:pt>
    <dgm:pt modelId="{D4FD35CC-F7B4-4B99-8C5E-06A89940629C}">
      <dgm:prSet phldrT="[Text]"/>
      <dgm:spPr/>
      <dgm:t>
        <a:bodyPr/>
        <a:lstStyle/>
        <a:p>
          <a:r>
            <a:rPr lang="en-US" dirty="0" smtClean="0"/>
            <a:t>Eukaryotic</a:t>
          </a:r>
          <a:endParaRPr lang="en-US" dirty="0"/>
        </a:p>
      </dgm:t>
    </dgm:pt>
    <dgm:pt modelId="{C3EC943B-40C4-46CA-803E-4A55F23F590A}" type="parTrans" cxnId="{F3E4995D-8B2E-44EE-851F-4E9511A4C429}">
      <dgm:prSet/>
      <dgm:spPr/>
      <dgm:t>
        <a:bodyPr/>
        <a:lstStyle/>
        <a:p>
          <a:endParaRPr lang="en-US"/>
        </a:p>
      </dgm:t>
    </dgm:pt>
    <dgm:pt modelId="{71D5B3AC-3554-453C-8FF9-B7F95F1BDF2F}" type="sibTrans" cxnId="{F3E4995D-8B2E-44EE-851F-4E9511A4C429}">
      <dgm:prSet/>
      <dgm:spPr/>
      <dgm:t>
        <a:bodyPr/>
        <a:lstStyle/>
        <a:p>
          <a:endParaRPr lang="en-US"/>
        </a:p>
      </dgm:t>
    </dgm:pt>
    <dgm:pt modelId="{1306A521-455A-49DB-8336-BDC58132CF48}">
      <dgm:prSet phldrT="[Text]"/>
      <dgm:spPr/>
      <dgm:t>
        <a:bodyPr/>
        <a:lstStyle/>
        <a:p>
          <a:r>
            <a:rPr lang="en-US" dirty="0" smtClean="0"/>
            <a:t>Have nucleus</a:t>
          </a:r>
          <a:endParaRPr lang="en-US" dirty="0"/>
        </a:p>
      </dgm:t>
    </dgm:pt>
    <dgm:pt modelId="{E1DBBAEA-CA86-48BC-B429-E8B55A67B8E1}" type="parTrans" cxnId="{C17DACF7-E96D-45A1-AF6A-BDB5EC7DA762}">
      <dgm:prSet/>
      <dgm:spPr/>
      <dgm:t>
        <a:bodyPr/>
        <a:lstStyle/>
        <a:p>
          <a:endParaRPr lang="en-US"/>
        </a:p>
      </dgm:t>
    </dgm:pt>
    <dgm:pt modelId="{FAA22A94-C5E9-4DF2-9CA8-2355DD200BE5}" type="sibTrans" cxnId="{C17DACF7-E96D-45A1-AF6A-BDB5EC7DA762}">
      <dgm:prSet/>
      <dgm:spPr/>
      <dgm:t>
        <a:bodyPr/>
        <a:lstStyle/>
        <a:p>
          <a:endParaRPr lang="en-US"/>
        </a:p>
      </dgm:t>
    </dgm:pt>
    <dgm:pt modelId="{F5918ED8-75BC-4729-9206-BFE5C900271A}">
      <dgm:prSet phldrT="[Text]"/>
      <dgm:spPr/>
      <dgm:t>
        <a:bodyPr/>
        <a:lstStyle/>
        <a:p>
          <a:r>
            <a:rPr lang="en-US" dirty="0" smtClean="0"/>
            <a:t>Have cell wall</a:t>
          </a:r>
          <a:endParaRPr lang="en-US" dirty="0"/>
        </a:p>
      </dgm:t>
    </dgm:pt>
    <dgm:pt modelId="{6CBEA67C-7291-4A2E-BD12-699C15D7A224}" type="parTrans" cxnId="{0D4AD15C-3972-48A7-BA89-B133DC93EA9F}">
      <dgm:prSet/>
      <dgm:spPr/>
      <dgm:t>
        <a:bodyPr/>
        <a:lstStyle/>
        <a:p>
          <a:endParaRPr lang="en-US"/>
        </a:p>
      </dgm:t>
    </dgm:pt>
    <dgm:pt modelId="{20BD4767-897D-4D8E-9E92-D7D0A8E2AA9E}" type="sibTrans" cxnId="{0D4AD15C-3972-48A7-BA89-B133DC93EA9F}">
      <dgm:prSet/>
      <dgm:spPr/>
      <dgm:t>
        <a:bodyPr/>
        <a:lstStyle/>
        <a:p>
          <a:endParaRPr lang="en-US"/>
        </a:p>
      </dgm:t>
    </dgm:pt>
    <dgm:pt modelId="{1AA21D21-550B-40F6-8B63-A16C85EFABCB}">
      <dgm:prSet phldrT="[Text]"/>
      <dgm:spPr/>
      <dgm:t>
        <a:bodyPr/>
        <a:lstStyle/>
        <a:p>
          <a:r>
            <a:rPr lang="en-US" dirty="0" smtClean="0"/>
            <a:t>All multicellular</a:t>
          </a:r>
          <a:endParaRPr lang="en-US" dirty="0"/>
        </a:p>
      </dgm:t>
    </dgm:pt>
    <dgm:pt modelId="{CE8994F4-2C7F-4364-983B-5BFE58BDCADD}" type="parTrans" cxnId="{6C091DB6-5E96-433B-B38B-0E88920771E0}">
      <dgm:prSet/>
      <dgm:spPr/>
      <dgm:t>
        <a:bodyPr/>
        <a:lstStyle/>
        <a:p>
          <a:endParaRPr lang="en-US"/>
        </a:p>
      </dgm:t>
    </dgm:pt>
    <dgm:pt modelId="{FE31AC6E-A1DB-45B1-8768-94C653403C66}" type="sibTrans" cxnId="{6C091DB6-5E96-433B-B38B-0E88920771E0}">
      <dgm:prSet/>
      <dgm:spPr/>
      <dgm:t>
        <a:bodyPr/>
        <a:lstStyle/>
        <a:p>
          <a:endParaRPr lang="en-US"/>
        </a:p>
      </dgm:t>
    </dgm:pt>
    <dgm:pt modelId="{3A646CFD-6E96-45BB-B2D5-8824740BB7A7}">
      <dgm:prSet phldrT="[Text]"/>
      <dgm:spPr/>
      <dgm:t>
        <a:bodyPr/>
        <a:lstStyle/>
        <a:p>
          <a:r>
            <a:rPr lang="en-US" dirty="0" smtClean="0"/>
            <a:t>autotrophic</a:t>
          </a:r>
          <a:endParaRPr lang="en-US" dirty="0"/>
        </a:p>
      </dgm:t>
    </dgm:pt>
    <dgm:pt modelId="{7FB6C306-B65D-4930-A283-015650F0B4E9}" type="parTrans" cxnId="{7D9C490E-B8AD-4DD9-A005-D3D163B778B8}">
      <dgm:prSet/>
      <dgm:spPr/>
      <dgm:t>
        <a:bodyPr/>
        <a:lstStyle/>
        <a:p>
          <a:endParaRPr lang="en-US"/>
        </a:p>
      </dgm:t>
    </dgm:pt>
    <dgm:pt modelId="{302A3324-D71A-4D70-9C3E-4E3E9DFCB082}" type="sibTrans" cxnId="{7D9C490E-B8AD-4DD9-A005-D3D163B778B8}">
      <dgm:prSet/>
      <dgm:spPr/>
      <dgm:t>
        <a:bodyPr/>
        <a:lstStyle/>
        <a:p>
          <a:endParaRPr lang="en-US"/>
        </a:p>
      </dgm:t>
    </dgm:pt>
    <dgm:pt modelId="{1137232F-34B5-41F2-A376-822B19907E35}">
      <dgm:prSet phldrT="[Text]"/>
      <dgm:spPr/>
      <dgm:t>
        <a:bodyPr/>
        <a:lstStyle/>
        <a:p>
          <a:r>
            <a:rPr lang="en-US" dirty="0" smtClean="0"/>
            <a:t>Sponge, annelids, amphibians, birds, mammals</a:t>
          </a:r>
          <a:endParaRPr lang="en-US" dirty="0"/>
        </a:p>
      </dgm:t>
    </dgm:pt>
    <dgm:pt modelId="{B85319B3-1D1D-4007-A11C-37F3DE545A1D}" type="parTrans" cxnId="{9B5D462B-AC2A-4E6A-9D13-3BAE55E9FB00}">
      <dgm:prSet/>
      <dgm:spPr/>
      <dgm:t>
        <a:bodyPr/>
        <a:lstStyle/>
        <a:p>
          <a:endParaRPr lang="en-US"/>
        </a:p>
      </dgm:t>
    </dgm:pt>
    <dgm:pt modelId="{8E0BBAD8-E2B6-440E-BBCB-2A2E0C78A1B8}" type="sibTrans" cxnId="{9B5D462B-AC2A-4E6A-9D13-3BAE55E9FB00}">
      <dgm:prSet/>
      <dgm:spPr/>
      <dgm:t>
        <a:bodyPr/>
        <a:lstStyle/>
        <a:p>
          <a:endParaRPr lang="en-US"/>
        </a:p>
      </dgm:t>
    </dgm:pt>
    <dgm:pt modelId="{4BF91405-150E-4072-A504-FF65B86313B3}">
      <dgm:prSet phldrT="[Text]"/>
      <dgm:spPr/>
      <dgm:t>
        <a:bodyPr/>
        <a:lstStyle/>
        <a:p>
          <a:r>
            <a:rPr lang="en-US" dirty="0" smtClean="0"/>
            <a:t>Eukaryotic</a:t>
          </a:r>
          <a:endParaRPr lang="en-US" dirty="0"/>
        </a:p>
      </dgm:t>
    </dgm:pt>
    <dgm:pt modelId="{2A65139B-612A-422C-8C5E-FBF1926060F9}" type="parTrans" cxnId="{6C2A60F6-5C3E-4451-85D2-89A18BBF48CF}">
      <dgm:prSet/>
      <dgm:spPr/>
      <dgm:t>
        <a:bodyPr/>
        <a:lstStyle/>
        <a:p>
          <a:endParaRPr lang="en-US"/>
        </a:p>
      </dgm:t>
    </dgm:pt>
    <dgm:pt modelId="{EE2AEF29-1ED6-48E1-A1FE-75036B532D54}" type="sibTrans" cxnId="{6C2A60F6-5C3E-4451-85D2-89A18BBF48CF}">
      <dgm:prSet/>
      <dgm:spPr/>
      <dgm:t>
        <a:bodyPr/>
        <a:lstStyle/>
        <a:p>
          <a:endParaRPr lang="en-US"/>
        </a:p>
      </dgm:t>
    </dgm:pt>
    <dgm:pt modelId="{B85023F9-52EC-4357-BDBF-EC384F5D5964}">
      <dgm:prSet phldrT="[Text]"/>
      <dgm:spPr/>
      <dgm:t>
        <a:bodyPr/>
        <a:lstStyle/>
        <a:p>
          <a:r>
            <a:rPr lang="en-US" dirty="0" smtClean="0"/>
            <a:t>Have nucleus</a:t>
          </a:r>
          <a:endParaRPr lang="en-US" dirty="0"/>
        </a:p>
      </dgm:t>
    </dgm:pt>
    <dgm:pt modelId="{BC02A8E0-092D-4377-B8ED-AE6EBA9892A7}" type="parTrans" cxnId="{7C4AB438-CDC0-481C-A4DA-56F995E84BE5}">
      <dgm:prSet/>
      <dgm:spPr/>
      <dgm:t>
        <a:bodyPr/>
        <a:lstStyle/>
        <a:p>
          <a:endParaRPr lang="en-US"/>
        </a:p>
      </dgm:t>
    </dgm:pt>
    <dgm:pt modelId="{8890F302-DDCF-47D2-8BF3-C763EEBE326B}" type="sibTrans" cxnId="{7C4AB438-CDC0-481C-A4DA-56F995E84BE5}">
      <dgm:prSet/>
      <dgm:spPr/>
      <dgm:t>
        <a:bodyPr/>
        <a:lstStyle/>
        <a:p>
          <a:endParaRPr lang="en-US"/>
        </a:p>
      </dgm:t>
    </dgm:pt>
    <dgm:pt modelId="{6B93CA92-19AC-464A-A5FA-E3FE0257433C}">
      <dgm:prSet phldrT="[Text]"/>
      <dgm:spPr/>
      <dgm:t>
        <a:bodyPr/>
        <a:lstStyle/>
        <a:p>
          <a:r>
            <a:rPr lang="en-US" dirty="0" smtClean="0"/>
            <a:t>No cell wall</a:t>
          </a:r>
          <a:endParaRPr lang="en-US" dirty="0"/>
        </a:p>
      </dgm:t>
    </dgm:pt>
    <dgm:pt modelId="{3236DDA0-BD2B-47E4-A5A3-6223DD04218C}" type="parTrans" cxnId="{0297B8FA-335E-4A9F-B7B0-CBA73378578C}">
      <dgm:prSet/>
      <dgm:spPr/>
      <dgm:t>
        <a:bodyPr/>
        <a:lstStyle/>
        <a:p>
          <a:endParaRPr lang="en-US"/>
        </a:p>
      </dgm:t>
    </dgm:pt>
    <dgm:pt modelId="{4CCB40A9-BCB0-4F26-AE66-E17067E62CD1}" type="sibTrans" cxnId="{0297B8FA-335E-4A9F-B7B0-CBA73378578C}">
      <dgm:prSet/>
      <dgm:spPr/>
      <dgm:t>
        <a:bodyPr/>
        <a:lstStyle/>
        <a:p>
          <a:endParaRPr lang="en-US"/>
        </a:p>
      </dgm:t>
    </dgm:pt>
    <dgm:pt modelId="{CB7BA1D6-D204-413F-B3AC-F07744B395B4}">
      <dgm:prSet phldrT="[Text]"/>
      <dgm:spPr/>
      <dgm:t>
        <a:bodyPr/>
        <a:lstStyle/>
        <a:p>
          <a:r>
            <a:rPr lang="en-US" dirty="0" smtClean="0"/>
            <a:t>All multicellular</a:t>
          </a:r>
          <a:endParaRPr lang="en-US" dirty="0"/>
        </a:p>
      </dgm:t>
    </dgm:pt>
    <dgm:pt modelId="{D5CD3CE1-A082-4996-BC92-DD0C93F45268}" type="parTrans" cxnId="{346D7382-8F62-4F12-A42C-5CAFA35C6083}">
      <dgm:prSet/>
      <dgm:spPr/>
      <dgm:t>
        <a:bodyPr/>
        <a:lstStyle/>
        <a:p>
          <a:endParaRPr lang="en-US"/>
        </a:p>
      </dgm:t>
    </dgm:pt>
    <dgm:pt modelId="{BD032F47-0079-4DC8-96A5-359A33B5067A}" type="sibTrans" cxnId="{346D7382-8F62-4F12-A42C-5CAFA35C6083}">
      <dgm:prSet/>
      <dgm:spPr/>
      <dgm:t>
        <a:bodyPr/>
        <a:lstStyle/>
        <a:p>
          <a:endParaRPr lang="en-US"/>
        </a:p>
      </dgm:t>
    </dgm:pt>
    <dgm:pt modelId="{E7EA667C-DE67-4316-BA01-2BE6AA77A89B}">
      <dgm:prSet phldrT="[Text]"/>
      <dgm:spPr/>
      <dgm:t>
        <a:bodyPr/>
        <a:lstStyle/>
        <a:p>
          <a:r>
            <a:rPr lang="en-US" dirty="0" smtClean="0"/>
            <a:t>heterotrophic</a:t>
          </a:r>
          <a:endParaRPr lang="en-US" dirty="0"/>
        </a:p>
      </dgm:t>
    </dgm:pt>
    <dgm:pt modelId="{126E643D-794E-4DAE-9CBB-DF5F1D566C1D}" type="parTrans" cxnId="{C169BBD8-1E08-429B-9602-DA6F0B710003}">
      <dgm:prSet/>
      <dgm:spPr/>
      <dgm:t>
        <a:bodyPr/>
        <a:lstStyle/>
        <a:p>
          <a:endParaRPr lang="en-US"/>
        </a:p>
      </dgm:t>
    </dgm:pt>
    <dgm:pt modelId="{4C25292F-2381-478B-B5A3-4F12E18B864A}" type="sibTrans" cxnId="{C169BBD8-1E08-429B-9602-DA6F0B710003}">
      <dgm:prSet/>
      <dgm:spPr/>
      <dgm:t>
        <a:bodyPr/>
        <a:lstStyle/>
        <a:p>
          <a:endParaRPr lang="en-US"/>
        </a:p>
      </dgm:t>
    </dgm:pt>
    <dgm:pt modelId="{87C6B65B-E557-4458-98D9-5619DA3F7830}" type="pres">
      <dgm:prSet presAssocID="{623D1E58-133D-490C-853F-0D8EBC371A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EF33AE-726F-4D82-B3AD-FF9F79295D41}" type="pres">
      <dgm:prSet presAssocID="{623D1E58-133D-490C-853F-0D8EBC371A73}" presName="fgShape" presStyleLbl="fgShp" presStyleIdx="0" presStyleCnt="1"/>
      <dgm:spPr/>
    </dgm:pt>
    <dgm:pt modelId="{A4B5DD76-7633-445C-8C80-DB81FCF60437}" type="pres">
      <dgm:prSet presAssocID="{623D1E58-133D-490C-853F-0D8EBC371A73}" presName="linComp" presStyleCnt="0"/>
      <dgm:spPr/>
    </dgm:pt>
    <dgm:pt modelId="{22046EEA-A1E9-4D44-BC77-2FEA37E7F04C}" type="pres">
      <dgm:prSet presAssocID="{93B4DF05-B6DE-4F3B-8331-4278278208E7}" presName="compNode" presStyleCnt="0"/>
      <dgm:spPr/>
    </dgm:pt>
    <dgm:pt modelId="{D333D1D2-2FFD-47C2-8A80-4A318C3A5815}" type="pres">
      <dgm:prSet presAssocID="{93B4DF05-B6DE-4F3B-8331-4278278208E7}" presName="bkgdShape" presStyleLbl="node1" presStyleIdx="0" presStyleCnt="5"/>
      <dgm:spPr/>
      <dgm:t>
        <a:bodyPr/>
        <a:lstStyle/>
        <a:p>
          <a:endParaRPr lang="en-US"/>
        </a:p>
      </dgm:t>
    </dgm:pt>
    <dgm:pt modelId="{16C232D9-E550-46AF-BA4C-45AC8DFC61C6}" type="pres">
      <dgm:prSet presAssocID="{93B4DF05-B6DE-4F3B-8331-4278278208E7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3F04A-E940-4334-998F-27540C9BBC3D}" type="pres">
      <dgm:prSet presAssocID="{93B4DF05-B6DE-4F3B-8331-4278278208E7}" presName="invisiNode" presStyleLbl="node1" presStyleIdx="0" presStyleCnt="5"/>
      <dgm:spPr/>
    </dgm:pt>
    <dgm:pt modelId="{EF07CD67-216D-402A-8D10-332DFA148F71}" type="pres">
      <dgm:prSet presAssocID="{93B4DF05-B6DE-4F3B-8331-4278278208E7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en-US"/>
        </a:p>
      </dgm:t>
    </dgm:pt>
    <dgm:pt modelId="{ACAB086A-7C1A-49C5-9958-BA1CEE10FC91}" type="pres">
      <dgm:prSet presAssocID="{86C6EC21-8379-4715-B1A5-08415E9B269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6B9E1F7-B46A-44CD-B559-DCF1BD7D59E8}" type="pres">
      <dgm:prSet presAssocID="{A3F32682-BCBD-42C1-A2C4-0655E54429A3}" presName="compNode" presStyleCnt="0"/>
      <dgm:spPr/>
    </dgm:pt>
    <dgm:pt modelId="{5B064EF5-8A99-4BCA-97D3-B821B19F446A}" type="pres">
      <dgm:prSet presAssocID="{A3F32682-BCBD-42C1-A2C4-0655E54429A3}" presName="bkgdShape" presStyleLbl="node1" presStyleIdx="1" presStyleCnt="5"/>
      <dgm:spPr/>
      <dgm:t>
        <a:bodyPr/>
        <a:lstStyle/>
        <a:p>
          <a:endParaRPr lang="en-US"/>
        </a:p>
      </dgm:t>
    </dgm:pt>
    <dgm:pt modelId="{DD6862F0-653C-4694-8A66-3A92B14700DA}" type="pres">
      <dgm:prSet presAssocID="{A3F32682-BCBD-42C1-A2C4-0655E54429A3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56E62-0B2E-41B6-B395-21FEE77088F3}" type="pres">
      <dgm:prSet presAssocID="{A3F32682-BCBD-42C1-A2C4-0655E54429A3}" presName="invisiNode" presStyleLbl="node1" presStyleIdx="1" presStyleCnt="5"/>
      <dgm:spPr/>
    </dgm:pt>
    <dgm:pt modelId="{416621FD-72A3-4AA8-BA75-88E297F5501A}" type="pres">
      <dgm:prSet presAssocID="{A3F32682-BCBD-42C1-A2C4-0655E54429A3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en-US"/>
        </a:p>
      </dgm:t>
    </dgm:pt>
    <dgm:pt modelId="{DD85DF7F-ADBF-49DF-981F-2C8E83A7F2A8}" type="pres">
      <dgm:prSet presAssocID="{F111BD8B-B94D-4C89-8EA1-E7F9F69168F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DD13069-EAD1-4364-B666-5A9DB865C5F5}" type="pres">
      <dgm:prSet presAssocID="{54B8D0E0-0A52-446D-A707-9A72D269681D}" presName="compNode" presStyleCnt="0"/>
      <dgm:spPr/>
    </dgm:pt>
    <dgm:pt modelId="{4C4F2710-114B-4441-B9FF-7740A3B40933}" type="pres">
      <dgm:prSet presAssocID="{54B8D0E0-0A52-446D-A707-9A72D269681D}" presName="bkgdShape" presStyleLbl="node1" presStyleIdx="2" presStyleCnt="5"/>
      <dgm:spPr/>
      <dgm:t>
        <a:bodyPr/>
        <a:lstStyle/>
        <a:p>
          <a:endParaRPr lang="en-US"/>
        </a:p>
      </dgm:t>
    </dgm:pt>
    <dgm:pt modelId="{E5469664-9619-47C2-AA78-D7A2E2C4F623}" type="pres">
      <dgm:prSet presAssocID="{54B8D0E0-0A52-446D-A707-9A72D269681D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BB836-3811-479B-9378-4332736781E1}" type="pres">
      <dgm:prSet presAssocID="{54B8D0E0-0A52-446D-A707-9A72D269681D}" presName="invisiNode" presStyleLbl="node1" presStyleIdx="2" presStyleCnt="5"/>
      <dgm:spPr/>
    </dgm:pt>
    <dgm:pt modelId="{A0823D33-4900-4EDB-B2DE-674C28C9894E}" type="pres">
      <dgm:prSet presAssocID="{54B8D0E0-0A52-446D-A707-9A72D269681D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A409484C-E80A-49B5-9A55-691F92D23262}" type="pres">
      <dgm:prSet presAssocID="{AA3C1880-7F75-4BC6-AD41-C268A6543A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68AE425-36C7-481C-B6D8-8D6A441BB0E1}" type="pres">
      <dgm:prSet presAssocID="{6A0F2921-9761-418A-AD91-91746BDD5C12}" presName="compNode" presStyleCnt="0"/>
      <dgm:spPr/>
    </dgm:pt>
    <dgm:pt modelId="{3B865C70-3A79-4AFC-82AF-CA23E09E5888}" type="pres">
      <dgm:prSet presAssocID="{6A0F2921-9761-418A-AD91-91746BDD5C12}" presName="bkgdShape" presStyleLbl="node1" presStyleIdx="3" presStyleCnt="5"/>
      <dgm:spPr/>
      <dgm:t>
        <a:bodyPr/>
        <a:lstStyle/>
        <a:p>
          <a:endParaRPr lang="en-US"/>
        </a:p>
      </dgm:t>
    </dgm:pt>
    <dgm:pt modelId="{3C02AB1F-17FA-41DA-8B82-705673EEC808}" type="pres">
      <dgm:prSet presAssocID="{6A0F2921-9761-418A-AD91-91746BDD5C12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78440-BEEB-4EA4-883D-8D775D37D140}" type="pres">
      <dgm:prSet presAssocID="{6A0F2921-9761-418A-AD91-91746BDD5C12}" presName="invisiNode" presStyleLbl="node1" presStyleIdx="3" presStyleCnt="5"/>
      <dgm:spPr/>
    </dgm:pt>
    <dgm:pt modelId="{BEEA6E56-5ED2-45EC-87B2-2380B7271C43}" type="pres">
      <dgm:prSet presAssocID="{6A0F2921-9761-418A-AD91-91746BDD5C12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60E2C19B-F5FE-4059-88FC-E74C322E9A35}" type="pres">
      <dgm:prSet presAssocID="{2C16E1F5-21FA-48BA-9DD3-322CE5DD446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5D1A966-6EFB-4186-BBC5-7FB1F37795C8}" type="pres">
      <dgm:prSet presAssocID="{0B6DBE38-069F-4004-AF2C-876BEC63EAC0}" presName="compNode" presStyleCnt="0"/>
      <dgm:spPr/>
    </dgm:pt>
    <dgm:pt modelId="{0C23A7A8-F3A8-442A-AA38-F1E91A238E75}" type="pres">
      <dgm:prSet presAssocID="{0B6DBE38-069F-4004-AF2C-876BEC63EAC0}" presName="bkgdShape" presStyleLbl="node1" presStyleIdx="4" presStyleCnt="5"/>
      <dgm:spPr/>
      <dgm:t>
        <a:bodyPr/>
        <a:lstStyle/>
        <a:p>
          <a:endParaRPr lang="en-US"/>
        </a:p>
      </dgm:t>
    </dgm:pt>
    <dgm:pt modelId="{8F760B8E-BECE-4D99-A013-4AEFC493C106}" type="pres">
      <dgm:prSet presAssocID="{0B6DBE38-069F-4004-AF2C-876BEC63EAC0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7648D-9448-4268-A1C9-AF0C8FAEF1CB}" type="pres">
      <dgm:prSet presAssocID="{0B6DBE38-069F-4004-AF2C-876BEC63EAC0}" presName="invisiNode" presStyleLbl="node1" presStyleIdx="4" presStyleCnt="5"/>
      <dgm:spPr/>
    </dgm:pt>
    <dgm:pt modelId="{1914BC7A-9262-478E-B0CB-094F08C7102D}" type="pres">
      <dgm:prSet presAssocID="{0B6DBE38-069F-4004-AF2C-876BEC63EAC0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</dgm:pt>
  </dgm:ptLst>
  <dgm:cxnLst>
    <dgm:cxn modelId="{ED764C95-052F-4211-B9A7-ED6158B874B7}" type="presOf" srcId="{638B1F6B-8800-44F0-AAAA-E35A81DC4C28}" destId="{DD6862F0-653C-4694-8A66-3A92B14700DA}" srcOrd="1" destOrd="4" presId="urn:microsoft.com/office/officeart/2005/8/layout/hList7#1"/>
    <dgm:cxn modelId="{0D4AD15C-3972-48A7-BA89-B133DC93EA9F}" srcId="{6A0F2921-9761-418A-AD91-91746BDD5C12}" destId="{F5918ED8-75BC-4729-9206-BFE5C900271A}" srcOrd="3" destOrd="0" parTransId="{6CBEA67C-7291-4A2E-BD12-699C15D7A224}" sibTransId="{20BD4767-897D-4D8E-9E92-D7D0A8E2AA9E}"/>
    <dgm:cxn modelId="{73B4877E-DD31-46BE-9E0B-4844063ED7D6}" type="presOf" srcId="{93B4DF05-B6DE-4F3B-8331-4278278208E7}" destId="{D333D1D2-2FFD-47C2-8A80-4A318C3A5815}" srcOrd="0" destOrd="0" presId="urn:microsoft.com/office/officeart/2005/8/layout/hList7#1"/>
    <dgm:cxn modelId="{CF397C1A-EBB0-48C7-8A1B-0FEA5471687E}" type="presOf" srcId="{716C2E72-4A61-4985-8915-B8233216AD90}" destId="{D333D1D2-2FFD-47C2-8A80-4A318C3A5815}" srcOrd="0" destOrd="4" presId="urn:microsoft.com/office/officeart/2005/8/layout/hList7#1"/>
    <dgm:cxn modelId="{5623BA60-7FED-4E00-AEA2-6337596F677E}" type="presOf" srcId="{48EEC211-B069-4693-AEEB-1551ECDFEA8C}" destId="{E5469664-9619-47C2-AA78-D7A2E2C4F623}" srcOrd="1" destOrd="4" presId="urn:microsoft.com/office/officeart/2005/8/layout/hList7#1"/>
    <dgm:cxn modelId="{7BE71C44-53A1-42B7-A84B-D0F522AD506D}" type="presOf" srcId="{4BF91405-150E-4072-A504-FF65B86313B3}" destId="{0C23A7A8-F3A8-442A-AA38-F1E91A238E75}" srcOrd="0" destOrd="2" presId="urn:microsoft.com/office/officeart/2005/8/layout/hList7#1"/>
    <dgm:cxn modelId="{85A14F01-4075-45C8-BAF4-1877DDD2A740}" type="presOf" srcId="{A4E4B58F-8F8C-4B28-8F72-D47B7DEB4B04}" destId="{DD6862F0-653C-4694-8A66-3A92B14700DA}" srcOrd="1" destOrd="6" presId="urn:microsoft.com/office/officeart/2005/8/layout/hList7#1"/>
    <dgm:cxn modelId="{D043D86D-98B2-4173-8DDB-5110D368C6CE}" srcId="{A3F32682-BCBD-42C1-A2C4-0655E54429A3}" destId="{A4E4B58F-8F8C-4B28-8F72-D47B7DEB4B04}" srcOrd="5" destOrd="0" parTransId="{A8926F04-AAFB-4B03-8894-C5B21D8549E5}" sibTransId="{88BB1179-DE26-45A6-B46D-AC632A51EF9C}"/>
    <dgm:cxn modelId="{DCC9E652-587F-49C9-8289-6AFD334A6EDE}" type="presOf" srcId="{798B505B-4452-445E-AE8A-A61CE442E8C2}" destId="{E5469664-9619-47C2-AA78-D7A2E2C4F623}" srcOrd="1" destOrd="6" presId="urn:microsoft.com/office/officeart/2005/8/layout/hList7#1"/>
    <dgm:cxn modelId="{946F5F71-82AA-4389-95D1-0A48A1B1A799}" srcId="{6A0F2921-9761-418A-AD91-91746BDD5C12}" destId="{97F39417-6622-4F34-AF44-85691303C9A4}" srcOrd="0" destOrd="0" parTransId="{27DC5473-3EC4-4566-89E5-16210E601095}" sibTransId="{494163CC-AEAB-44D1-B04E-99D9A4CDE7E2}"/>
    <dgm:cxn modelId="{6C2A60F6-5C3E-4451-85D2-89A18BBF48CF}" srcId="{0B6DBE38-069F-4004-AF2C-876BEC63EAC0}" destId="{4BF91405-150E-4072-A504-FF65B86313B3}" srcOrd="1" destOrd="0" parTransId="{2A65139B-612A-422C-8C5E-FBF1926060F9}" sibTransId="{EE2AEF29-1ED6-48E1-A1FE-75036B532D54}"/>
    <dgm:cxn modelId="{ED19997B-F194-4E54-AC86-30CD6BB45035}" type="presOf" srcId="{1137232F-34B5-41F2-A376-822B19907E35}" destId="{0C23A7A8-F3A8-442A-AA38-F1E91A238E75}" srcOrd="0" destOrd="1" presId="urn:microsoft.com/office/officeart/2005/8/layout/hList7#1"/>
    <dgm:cxn modelId="{F14C3D55-E47A-4A80-8E22-C9B454C8BF39}" type="presOf" srcId="{A3F32682-BCBD-42C1-A2C4-0655E54429A3}" destId="{DD6862F0-653C-4694-8A66-3A92B14700DA}" srcOrd="1" destOrd="0" presId="urn:microsoft.com/office/officeart/2005/8/layout/hList7#1"/>
    <dgm:cxn modelId="{4DF064CD-9A9C-404D-BB1A-5215946B29AC}" type="presOf" srcId="{EA2B078A-2409-41CB-8B05-EE52F7A7DBEC}" destId="{DD6862F0-653C-4694-8A66-3A92B14700DA}" srcOrd="1" destOrd="5" presId="urn:microsoft.com/office/officeart/2005/8/layout/hList7#1"/>
    <dgm:cxn modelId="{19D7D24E-C66D-46D2-B220-4B1D4F39B1CC}" type="presOf" srcId="{0B6DBE38-069F-4004-AF2C-876BEC63EAC0}" destId="{8F760B8E-BECE-4D99-A013-4AEFC493C106}" srcOrd="1" destOrd="0" presId="urn:microsoft.com/office/officeart/2005/8/layout/hList7#1"/>
    <dgm:cxn modelId="{D818D1A9-E9B3-4E17-B32B-699B00D6EADC}" type="presOf" srcId="{D4FD35CC-F7B4-4B99-8C5E-06A89940629C}" destId="{3C02AB1F-17FA-41DA-8B82-705673EEC808}" srcOrd="1" destOrd="2" presId="urn:microsoft.com/office/officeart/2005/8/layout/hList7#1"/>
    <dgm:cxn modelId="{40E02711-2E0D-4C6B-A5F8-70514C2C6781}" srcId="{54B8D0E0-0A52-446D-A707-9A72D269681D}" destId="{D25F6467-373C-43C1-B9A6-48BFB2D06272}" srcOrd="2" destOrd="0" parTransId="{DF401352-8F7F-49D6-AFAB-A44B7E087F5D}" sibTransId="{F0B64BF3-653D-401F-9879-3CD025AAA2F8}"/>
    <dgm:cxn modelId="{B5C9D279-B60F-4909-ABC0-87C3F235E806}" type="presOf" srcId="{A3F32682-BCBD-42C1-A2C4-0655E54429A3}" destId="{5B064EF5-8A99-4BCA-97D3-B821B19F446A}" srcOrd="0" destOrd="0" presId="urn:microsoft.com/office/officeart/2005/8/layout/hList7#1"/>
    <dgm:cxn modelId="{DA37ED4D-0AC2-4CE8-9F4D-C5F9328C1A34}" type="presOf" srcId="{F111BD8B-B94D-4C89-8EA1-E7F9F69168FE}" destId="{DD85DF7F-ADBF-49DF-981F-2C8E83A7F2A8}" srcOrd="0" destOrd="0" presId="urn:microsoft.com/office/officeart/2005/8/layout/hList7#1"/>
    <dgm:cxn modelId="{299306A7-468D-4043-9964-75FC0A9162F8}" type="presOf" srcId="{AA3C1880-7F75-4BC6-AD41-C268A6543A38}" destId="{A409484C-E80A-49B5-9A55-691F92D23262}" srcOrd="0" destOrd="0" presId="urn:microsoft.com/office/officeart/2005/8/layout/hList7#1"/>
    <dgm:cxn modelId="{D53F9D99-9F5F-4B69-BAC0-6B81BA700A25}" type="presOf" srcId="{2C16E1F5-21FA-48BA-9DD3-322CE5DD4468}" destId="{60E2C19B-F5FE-4059-88FC-E74C322E9A35}" srcOrd="0" destOrd="0" presId="urn:microsoft.com/office/officeart/2005/8/layout/hList7#1"/>
    <dgm:cxn modelId="{30312511-C39E-4EB5-BF47-E4B74DFC2A9F}" type="presOf" srcId="{6A0F2921-9761-418A-AD91-91746BDD5C12}" destId="{3B865C70-3A79-4AFC-82AF-CA23E09E5888}" srcOrd="0" destOrd="0" presId="urn:microsoft.com/office/officeart/2005/8/layout/hList7#1"/>
    <dgm:cxn modelId="{C169BBD8-1E08-429B-9602-DA6F0B710003}" srcId="{0B6DBE38-069F-4004-AF2C-876BEC63EAC0}" destId="{E7EA667C-DE67-4316-BA01-2BE6AA77A89B}" srcOrd="5" destOrd="0" parTransId="{126E643D-794E-4DAE-9CBB-DF5F1D566C1D}" sibTransId="{4C25292F-2381-478B-B5A3-4F12E18B864A}"/>
    <dgm:cxn modelId="{2DF523A7-2D3A-475A-A23A-167CDAAD1AED}" type="presOf" srcId="{623D1E58-133D-490C-853F-0D8EBC371A73}" destId="{87C6B65B-E557-4458-98D9-5619DA3F7830}" srcOrd="0" destOrd="0" presId="urn:microsoft.com/office/officeart/2005/8/layout/hList7#1"/>
    <dgm:cxn modelId="{76368A4E-42C5-420A-BE63-DA873009E4EC}" type="presOf" srcId="{97F39417-6622-4F34-AF44-85691303C9A4}" destId="{3B865C70-3A79-4AFC-82AF-CA23E09E5888}" srcOrd="0" destOrd="1" presId="urn:microsoft.com/office/officeart/2005/8/layout/hList7#1"/>
    <dgm:cxn modelId="{06B2D96B-C0B0-4427-AC14-4C0E88EF4C53}" type="presOf" srcId="{EA2B078A-2409-41CB-8B05-EE52F7A7DBEC}" destId="{5B064EF5-8A99-4BCA-97D3-B821B19F446A}" srcOrd="0" destOrd="5" presId="urn:microsoft.com/office/officeart/2005/8/layout/hList7#1"/>
    <dgm:cxn modelId="{C17DACF7-E96D-45A1-AF6A-BDB5EC7DA762}" srcId="{6A0F2921-9761-418A-AD91-91746BDD5C12}" destId="{1306A521-455A-49DB-8336-BDC58132CF48}" srcOrd="2" destOrd="0" parTransId="{E1DBBAEA-CA86-48BC-B429-E8B55A67B8E1}" sibTransId="{FAA22A94-C5E9-4DF2-9CA8-2355DD200BE5}"/>
    <dgm:cxn modelId="{1ADA49E3-89E5-47C7-AAB0-FD8456D48A55}" type="presOf" srcId="{497FA610-47EE-42FE-9CCF-2EBE07420755}" destId="{DD6862F0-653C-4694-8A66-3A92B14700DA}" srcOrd="1" destOrd="2" presId="urn:microsoft.com/office/officeart/2005/8/layout/hList7#1"/>
    <dgm:cxn modelId="{181BD70B-064C-438C-B03A-A367A4874413}" srcId="{54B8D0E0-0A52-446D-A707-9A72D269681D}" destId="{AD82CE36-1D7D-4DFD-8CF0-85175013C724}" srcOrd="4" destOrd="0" parTransId="{38AE0FBC-2051-4EFC-A016-448A330BB191}" sibTransId="{7E897377-8938-4D04-B4D6-55242F1CF126}"/>
    <dgm:cxn modelId="{415AEE25-8CE4-485A-9E5D-F9F56C9E3724}" type="presOf" srcId="{DB2FD479-3E76-4ADB-898D-C50613DE4CB1}" destId="{16C232D9-E550-46AF-BA4C-45AC8DFC61C6}" srcOrd="1" destOrd="6" presId="urn:microsoft.com/office/officeart/2005/8/layout/hList7#1"/>
    <dgm:cxn modelId="{2DDED3A5-8BFE-41FB-96DB-681C385BABE1}" srcId="{54B8D0E0-0A52-446D-A707-9A72D269681D}" destId="{6D842108-23AE-4409-988C-04B2096CE101}" srcOrd="0" destOrd="0" parTransId="{5CC370E8-4465-4C12-88CB-7C9CB77A532F}" sibTransId="{0DF98764-A4E7-4221-B75E-E6F736AE0C60}"/>
    <dgm:cxn modelId="{929B4C3B-9C4E-4289-8A07-1F8030F3321D}" type="presOf" srcId="{E7EA667C-DE67-4316-BA01-2BE6AA77A89B}" destId="{8F760B8E-BECE-4D99-A013-4AEFC493C106}" srcOrd="1" destOrd="6" presId="urn:microsoft.com/office/officeart/2005/8/layout/hList7#1"/>
    <dgm:cxn modelId="{B30AC365-2D13-4BE2-BB37-5FACE6D66CCD}" type="presOf" srcId="{6D842108-23AE-4409-988C-04B2096CE101}" destId="{E5469664-9619-47C2-AA78-D7A2E2C4F623}" srcOrd="1" destOrd="1" presId="urn:microsoft.com/office/officeart/2005/8/layout/hList7#1"/>
    <dgm:cxn modelId="{A17DA04F-C4C6-490F-9167-BFD5DA9B1E29}" type="presOf" srcId="{54B8D0E0-0A52-446D-A707-9A72D269681D}" destId="{E5469664-9619-47C2-AA78-D7A2E2C4F623}" srcOrd="1" destOrd="0" presId="urn:microsoft.com/office/officeart/2005/8/layout/hList7#1"/>
    <dgm:cxn modelId="{C4180AE2-A4BA-4518-87F6-B5B441ADE26D}" type="presOf" srcId="{420CA2BE-AFDB-4888-845B-26A7CAA1C33A}" destId="{D333D1D2-2FFD-47C2-8A80-4A318C3A5815}" srcOrd="0" destOrd="5" presId="urn:microsoft.com/office/officeart/2005/8/layout/hList7#1"/>
    <dgm:cxn modelId="{A83A5D2D-90FF-4CDE-9C30-661AFDFCFDE5}" type="presOf" srcId="{B85023F9-52EC-4357-BDBF-EC384F5D5964}" destId="{8F760B8E-BECE-4D99-A013-4AEFC493C106}" srcOrd="1" destOrd="3" presId="urn:microsoft.com/office/officeart/2005/8/layout/hList7#1"/>
    <dgm:cxn modelId="{5CF0ACFA-D76A-48D8-A8B9-5D6895515F02}" srcId="{623D1E58-133D-490C-853F-0D8EBC371A73}" destId="{0B6DBE38-069F-4004-AF2C-876BEC63EAC0}" srcOrd="4" destOrd="0" parTransId="{CE3F6AD1-7B77-4D1F-BA81-9089D1FAEAB1}" sibTransId="{B1712C9A-DD2D-4AF5-AA38-662E05653B04}"/>
    <dgm:cxn modelId="{5B9BD692-6036-47CE-858C-7D01DDD4FD7B}" type="presOf" srcId="{F5918ED8-75BC-4729-9206-BFE5C900271A}" destId="{3C02AB1F-17FA-41DA-8B82-705673EEC808}" srcOrd="1" destOrd="4" presId="urn:microsoft.com/office/officeart/2005/8/layout/hList7#1"/>
    <dgm:cxn modelId="{BA42AD51-0561-48BB-ACC6-A50C0225AC02}" type="presOf" srcId="{3A646CFD-6E96-45BB-B2D5-8824740BB7A7}" destId="{3B865C70-3A79-4AFC-82AF-CA23E09E5888}" srcOrd="0" destOrd="6" presId="urn:microsoft.com/office/officeart/2005/8/layout/hList7#1"/>
    <dgm:cxn modelId="{0297B8FA-335E-4A9F-B7B0-CBA73378578C}" srcId="{0B6DBE38-069F-4004-AF2C-876BEC63EAC0}" destId="{6B93CA92-19AC-464A-A5FA-E3FE0257433C}" srcOrd="3" destOrd="0" parTransId="{3236DDA0-BD2B-47E4-A5A3-6223DD04218C}" sibTransId="{4CCB40A9-BCB0-4F26-AE66-E17067E62CD1}"/>
    <dgm:cxn modelId="{320D4E44-9857-4071-9F12-27CBFBFA009C}" srcId="{A3F32682-BCBD-42C1-A2C4-0655E54429A3}" destId="{18F85F8A-E909-4B6C-A945-EA4D3606CC95}" srcOrd="2" destOrd="0" parTransId="{8EBFF310-EE02-476A-832B-CCF10DECEC55}" sibTransId="{EF5E4A53-E47E-4C5A-9BD5-286939E37CC7}"/>
    <dgm:cxn modelId="{475C4EB5-5AFC-4D98-953A-41E232A9CE16}" type="presOf" srcId="{1E7DC262-7CC6-47D3-97C1-5A70144A23FD}" destId="{E5469664-9619-47C2-AA78-D7A2E2C4F623}" srcOrd="1" destOrd="2" presId="urn:microsoft.com/office/officeart/2005/8/layout/hList7#1"/>
    <dgm:cxn modelId="{D8C71DB6-16DA-44BA-A99C-B5DC6628D09B}" type="presOf" srcId="{3E667695-87F7-498F-B753-E6041BDC9985}" destId="{16C232D9-E550-46AF-BA4C-45AC8DFC61C6}" srcOrd="1" destOrd="3" presId="urn:microsoft.com/office/officeart/2005/8/layout/hList7#1"/>
    <dgm:cxn modelId="{7FAAE1A3-4F1E-4944-B651-2148666C8C7F}" type="presOf" srcId="{3A646CFD-6E96-45BB-B2D5-8824740BB7A7}" destId="{3C02AB1F-17FA-41DA-8B82-705673EEC808}" srcOrd="1" destOrd="6" presId="urn:microsoft.com/office/officeart/2005/8/layout/hList7#1"/>
    <dgm:cxn modelId="{011E9DDE-9FCD-40DB-9148-2152264C4BFD}" type="presOf" srcId="{CB7BA1D6-D204-413F-B3AC-F07744B395B4}" destId="{0C23A7A8-F3A8-442A-AA38-F1E91A238E75}" srcOrd="0" destOrd="5" presId="urn:microsoft.com/office/officeart/2005/8/layout/hList7#1"/>
    <dgm:cxn modelId="{C6C76C35-7FA5-4243-8478-356CEF1FB155}" type="presOf" srcId="{97F39417-6622-4F34-AF44-85691303C9A4}" destId="{3C02AB1F-17FA-41DA-8B82-705673EEC808}" srcOrd="1" destOrd="1" presId="urn:microsoft.com/office/officeart/2005/8/layout/hList7#1"/>
    <dgm:cxn modelId="{39C876E0-2CEC-4D44-A873-05CEE24D40FA}" srcId="{623D1E58-133D-490C-853F-0D8EBC371A73}" destId="{93B4DF05-B6DE-4F3B-8331-4278278208E7}" srcOrd="0" destOrd="0" parTransId="{26898EA0-B829-482A-A9D3-B312C5A5AD51}" sibTransId="{86C6EC21-8379-4715-B1A5-08415E9B2690}"/>
    <dgm:cxn modelId="{FFB09293-4E61-48EC-AB29-D639471106E4}" srcId="{A3F32682-BCBD-42C1-A2C4-0655E54429A3}" destId="{638B1F6B-8800-44F0-AAAA-E35A81DC4C28}" srcOrd="3" destOrd="0" parTransId="{DA59BECE-F3B7-498B-88BE-F833B617F9F6}" sibTransId="{C4CD8E04-5C11-4BBA-A9BA-B660A96718EA}"/>
    <dgm:cxn modelId="{4B6BB329-B169-4EC9-A69D-4DCE37210FE6}" type="presOf" srcId="{497FA610-47EE-42FE-9CCF-2EBE07420755}" destId="{5B064EF5-8A99-4BCA-97D3-B821B19F446A}" srcOrd="0" destOrd="2" presId="urn:microsoft.com/office/officeart/2005/8/layout/hList7#1"/>
    <dgm:cxn modelId="{0BEF7BE1-4742-4117-A289-4A1A975ED657}" type="presOf" srcId="{D25F6467-373C-43C1-B9A6-48BFB2D06272}" destId="{4C4F2710-114B-4441-B9FF-7740A3B40933}" srcOrd="0" destOrd="3" presId="urn:microsoft.com/office/officeart/2005/8/layout/hList7#1"/>
    <dgm:cxn modelId="{2CB32DF8-D3BF-4894-BB81-E5B098D13BFF}" type="presOf" srcId="{AD82CE36-1D7D-4DFD-8CF0-85175013C724}" destId="{4C4F2710-114B-4441-B9FF-7740A3B40933}" srcOrd="0" destOrd="5" presId="urn:microsoft.com/office/officeart/2005/8/layout/hList7#1"/>
    <dgm:cxn modelId="{0BDB577B-E782-4EE4-AD06-889978BC71D8}" type="presOf" srcId="{A4E4B58F-8F8C-4B28-8F72-D47B7DEB4B04}" destId="{5B064EF5-8A99-4BCA-97D3-B821B19F446A}" srcOrd="0" destOrd="6" presId="urn:microsoft.com/office/officeart/2005/8/layout/hList7#1"/>
    <dgm:cxn modelId="{DC1C464F-7311-408B-81CF-A66945112CA3}" type="presOf" srcId="{48EEC211-B069-4693-AEEB-1551ECDFEA8C}" destId="{4C4F2710-114B-4441-B9FF-7740A3B40933}" srcOrd="0" destOrd="4" presId="urn:microsoft.com/office/officeart/2005/8/layout/hList7#1"/>
    <dgm:cxn modelId="{7B8F6406-9272-4C76-9B00-FF5AD469AC23}" srcId="{A3F32682-BCBD-42C1-A2C4-0655E54429A3}" destId="{EA2B078A-2409-41CB-8B05-EE52F7A7DBEC}" srcOrd="4" destOrd="0" parTransId="{842E9055-5DD5-4F76-8F73-9F47C5C654ED}" sibTransId="{1714B6CF-6DF8-4354-8047-1AA87F7EA05C}"/>
    <dgm:cxn modelId="{C4BA94EE-3333-4C28-A5D1-1C29ADD87CE2}" type="presOf" srcId="{D4FD35CC-F7B4-4B99-8C5E-06A89940629C}" destId="{3B865C70-3A79-4AFC-82AF-CA23E09E5888}" srcOrd="0" destOrd="2" presId="urn:microsoft.com/office/officeart/2005/8/layout/hList7#1"/>
    <dgm:cxn modelId="{4809015B-CF4A-41FA-85D9-588AD17D15AD}" type="presOf" srcId="{6B93CA92-19AC-464A-A5FA-E3FE0257433C}" destId="{8F760B8E-BECE-4D99-A013-4AEFC493C106}" srcOrd="1" destOrd="4" presId="urn:microsoft.com/office/officeart/2005/8/layout/hList7#1"/>
    <dgm:cxn modelId="{D98DC624-2AF7-46B3-B005-888AB0F23A08}" type="presOf" srcId="{86FB43DE-FE77-4615-A109-7A62950212B6}" destId="{16C232D9-E550-46AF-BA4C-45AC8DFC61C6}" srcOrd="1" destOrd="1" presId="urn:microsoft.com/office/officeart/2005/8/layout/hList7#1"/>
    <dgm:cxn modelId="{38E40196-DD85-4CC3-BB6C-55DD3DE8FEC0}" type="presOf" srcId="{18F85F8A-E909-4B6C-A945-EA4D3606CC95}" destId="{DD6862F0-653C-4694-8A66-3A92B14700DA}" srcOrd="1" destOrd="3" presId="urn:microsoft.com/office/officeart/2005/8/layout/hList7#1"/>
    <dgm:cxn modelId="{346D7382-8F62-4F12-A42C-5CAFA35C6083}" srcId="{0B6DBE38-069F-4004-AF2C-876BEC63EAC0}" destId="{CB7BA1D6-D204-413F-B3AC-F07744B395B4}" srcOrd="4" destOrd="0" parTransId="{D5CD3CE1-A082-4996-BC92-DD0C93F45268}" sibTransId="{BD032F47-0079-4DC8-96A5-359A33B5067A}"/>
    <dgm:cxn modelId="{D5AC1E23-8E80-4DBA-B8B4-7E277007FF11}" type="presOf" srcId="{D25F6467-373C-43C1-B9A6-48BFB2D06272}" destId="{E5469664-9619-47C2-AA78-D7A2E2C4F623}" srcOrd="1" destOrd="3" presId="urn:microsoft.com/office/officeart/2005/8/layout/hList7#1"/>
    <dgm:cxn modelId="{29DBB872-27C9-43C6-832C-E41CB2D0473F}" srcId="{A3F32682-BCBD-42C1-A2C4-0655E54429A3}" destId="{497FA610-47EE-42FE-9CCF-2EBE07420755}" srcOrd="1" destOrd="0" parTransId="{49FFE224-186A-4655-88B3-DACB3CB91DBE}" sibTransId="{F639B04B-1EF2-438C-B805-49CC51893D90}"/>
    <dgm:cxn modelId="{4B7CC697-7D1B-4396-A6C8-3520C15D9A50}" type="presOf" srcId="{C3109C26-5380-4E67-8B8C-EF65237DDFCC}" destId="{16C232D9-E550-46AF-BA4C-45AC8DFC61C6}" srcOrd="1" destOrd="2" presId="urn:microsoft.com/office/officeart/2005/8/layout/hList7#1"/>
    <dgm:cxn modelId="{C82EAB96-E506-4AE8-98AC-6A286CE7D88E}" type="presOf" srcId="{1AA21D21-550B-40F6-8B63-A16C85EFABCB}" destId="{3B865C70-3A79-4AFC-82AF-CA23E09E5888}" srcOrd="0" destOrd="5" presId="urn:microsoft.com/office/officeart/2005/8/layout/hList7#1"/>
    <dgm:cxn modelId="{221A87B2-1F39-4DE8-950C-518C3FAF6977}" srcId="{A3F32682-BCBD-42C1-A2C4-0655E54429A3}" destId="{15C9B607-3D23-44E1-9264-47832108FA16}" srcOrd="0" destOrd="0" parTransId="{0C2C2C05-9017-4158-A28E-2D6A9DFF0880}" sibTransId="{5478427B-6476-4920-A477-0FB65AE92498}"/>
    <dgm:cxn modelId="{5B78537D-FAE2-414B-9E1F-D9EF114774CE}" type="presOf" srcId="{638B1F6B-8800-44F0-AAAA-E35A81DC4C28}" destId="{5B064EF5-8A99-4BCA-97D3-B821B19F446A}" srcOrd="0" destOrd="4" presId="urn:microsoft.com/office/officeart/2005/8/layout/hList7#1"/>
    <dgm:cxn modelId="{6C091DB6-5E96-433B-B38B-0E88920771E0}" srcId="{6A0F2921-9761-418A-AD91-91746BDD5C12}" destId="{1AA21D21-550B-40F6-8B63-A16C85EFABCB}" srcOrd="4" destOrd="0" parTransId="{CE8994F4-2C7F-4364-983B-5BFE58BDCADD}" sibTransId="{FE31AC6E-A1DB-45B1-8768-94C653403C66}"/>
    <dgm:cxn modelId="{A5E1A8D7-6027-4D88-BFF7-BB1949F6B8AF}" type="presOf" srcId="{3E667695-87F7-498F-B753-E6041BDC9985}" destId="{D333D1D2-2FFD-47C2-8A80-4A318C3A5815}" srcOrd="0" destOrd="3" presId="urn:microsoft.com/office/officeart/2005/8/layout/hList7#1"/>
    <dgm:cxn modelId="{E4CC0D83-7FC9-4A5D-BB32-CE2E475F524A}" srcId="{623D1E58-133D-490C-853F-0D8EBC371A73}" destId="{A3F32682-BCBD-42C1-A2C4-0655E54429A3}" srcOrd="1" destOrd="0" parTransId="{B1570D9D-B5F7-48C0-A75F-04B3B77D6D9D}" sibTransId="{F111BD8B-B94D-4C89-8EA1-E7F9F69168FE}"/>
    <dgm:cxn modelId="{AA3ABE3C-CF99-434B-907F-20D6E33D711A}" type="presOf" srcId="{420CA2BE-AFDB-4888-845B-26A7CAA1C33A}" destId="{16C232D9-E550-46AF-BA4C-45AC8DFC61C6}" srcOrd="1" destOrd="5" presId="urn:microsoft.com/office/officeart/2005/8/layout/hList7#1"/>
    <dgm:cxn modelId="{3CC23EEF-82F6-4701-81F0-19A0907184F2}" srcId="{93B4DF05-B6DE-4F3B-8331-4278278208E7}" destId="{DB2FD479-3E76-4ADB-898D-C50613DE4CB1}" srcOrd="5" destOrd="0" parTransId="{509D79B9-F21F-43F1-90DB-43B88BBB7E2D}" sibTransId="{AE0F6681-4EEF-44DF-831B-08B05AA2D533}"/>
    <dgm:cxn modelId="{6C3DDB41-18C8-4A57-8AD2-C5DAD887E630}" type="presOf" srcId="{716C2E72-4A61-4985-8915-B8233216AD90}" destId="{16C232D9-E550-46AF-BA4C-45AC8DFC61C6}" srcOrd="1" destOrd="4" presId="urn:microsoft.com/office/officeart/2005/8/layout/hList7#1"/>
    <dgm:cxn modelId="{313B292B-B1B4-4527-8015-F171976CF795}" srcId="{93B4DF05-B6DE-4F3B-8331-4278278208E7}" destId="{420CA2BE-AFDB-4888-845B-26A7CAA1C33A}" srcOrd="4" destOrd="0" parTransId="{8731A278-923B-4396-A66A-93622DF71318}" sibTransId="{ED933233-BDFB-49B8-82B9-C456B5A319D3}"/>
    <dgm:cxn modelId="{9B5D462B-AC2A-4E6A-9D13-3BAE55E9FB00}" srcId="{0B6DBE38-069F-4004-AF2C-876BEC63EAC0}" destId="{1137232F-34B5-41F2-A376-822B19907E35}" srcOrd="0" destOrd="0" parTransId="{B85319B3-1D1D-4007-A11C-37F3DE545A1D}" sibTransId="{8E0BBAD8-E2B6-440E-BBCB-2A2E0C78A1B8}"/>
    <dgm:cxn modelId="{D23895CC-04FC-42BE-A082-C32AFD330583}" type="presOf" srcId="{6B93CA92-19AC-464A-A5FA-E3FE0257433C}" destId="{0C23A7A8-F3A8-442A-AA38-F1E91A238E75}" srcOrd="0" destOrd="4" presId="urn:microsoft.com/office/officeart/2005/8/layout/hList7#1"/>
    <dgm:cxn modelId="{7D9C490E-B8AD-4DD9-A005-D3D163B778B8}" srcId="{6A0F2921-9761-418A-AD91-91746BDD5C12}" destId="{3A646CFD-6E96-45BB-B2D5-8824740BB7A7}" srcOrd="5" destOrd="0" parTransId="{7FB6C306-B65D-4930-A283-015650F0B4E9}" sibTransId="{302A3324-D71A-4D70-9C3E-4E3E9DFCB082}"/>
    <dgm:cxn modelId="{0B92B859-F701-4E90-AE97-FCF02C1F3822}" type="presOf" srcId="{15C9B607-3D23-44E1-9264-47832108FA16}" destId="{DD6862F0-653C-4694-8A66-3A92B14700DA}" srcOrd="1" destOrd="1" presId="urn:microsoft.com/office/officeart/2005/8/layout/hList7#1"/>
    <dgm:cxn modelId="{1FF1F803-7D22-4184-8ECF-4B4341C30619}" srcId="{54B8D0E0-0A52-446D-A707-9A72D269681D}" destId="{798B505B-4452-445E-AE8A-A61CE442E8C2}" srcOrd="5" destOrd="0" parTransId="{89C721CA-A1A0-4F87-897A-2EA425A7236C}" sibTransId="{BB3DD42F-EB56-4004-AAB8-EAC54BBB7CC5}"/>
    <dgm:cxn modelId="{7CE97DC7-DA3C-44E1-9195-B9EB283D1BD4}" type="presOf" srcId="{E7EA667C-DE67-4316-BA01-2BE6AA77A89B}" destId="{0C23A7A8-F3A8-442A-AA38-F1E91A238E75}" srcOrd="0" destOrd="6" presId="urn:microsoft.com/office/officeart/2005/8/layout/hList7#1"/>
    <dgm:cxn modelId="{DFFDC10E-C74F-4EB7-BAE1-E5198F81BBCC}" type="presOf" srcId="{93B4DF05-B6DE-4F3B-8331-4278278208E7}" destId="{16C232D9-E550-46AF-BA4C-45AC8DFC61C6}" srcOrd="1" destOrd="0" presId="urn:microsoft.com/office/officeart/2005/8/layout/hList7#1"/>
    <dgm:cxn modelId="{6F642372-ED2A-431E-9B94-6EB42211F5F7}" type="presOf" srcId="{798B505B-4452-445E-AE8A-A61CE442E8C2}" destId="{4C4F2710-114B-4441-B9FF-7740A3B40933}" srcOrd="0" destOrd="6" presId="urn:microsoft.com/office/officeart/2005/8/layout/hList7#1"/>
    <dgm:cxn modelId="{1B022C5D-ADE5-4E7F-9EE0-7DDF2C1CD55F}" type="presOf" srcId="{86C6EC21-8379-4715-B1A5-08415E9B2690}" destId="{ACAB086A-7C1A-49C5-9958-BA1CEE10FC91}" srcOrd="0" destOrd="0" presId="urn:microsoft.com/office/officeart/2005/8/layout/hList7#1"/>
    <dgm:cxn modelId="{A3638F37-2436-4A72-9B0D-A2B2312D312D}" type="presOf" srcId="{6A0F2921-9761-418A-AD91-91746BDD5C12}" destId="{3C02AB1F-17FA-41DA-8B82-705673EEC808}" srcOrd="1" destOrd="0" presId="urn:microsoft.com/office/officeart/2005/8/layout/hList7#1"/>
    <dgm:cxn modelId="{DC0FC4CC-FCE7-477F-B0AF-B62CD92D718B}" type="presOf" srcId="{1306A521-455A-49DB-8336-BDC58132CF48}" destId="{3C02AB1F-17FA-41DA-8B82-705673EEC808}" srcOrd="1" destOrd="3" presId="urn:microsoft.com/office/officeart/2005/8/layout/hList7#1"/>
    <dgm:cxn modelId="{ADED8AA8-3883-4D55-8F64-027EDFB8C0AF}" srcId="{623D1E58-133D-490C-853F-0D8EBC371A73}" destId="{54B8D0E0-0A52-446D-A707-9A72D269681D}" srcOrd="2" destOrd="0" parTransId="{63A9E1BB-E735-4533-B87D-004C4FDD38AA}" sibTransId="{AA3C1880-7F75-4BC6-AD41-C268A6543A38}"/>
    <dgm:cxn modelId="{9B1C6435-9053-4865-B182-185C3698F930}" type="presOf" srcId="{1AA21D21-550B-40F6-8B63-A16C85EFABCB}" destId="{3C02AB1F-17FA-41DA-8B82-705673EEC808}" srcOrd="1" destOrd="5" presId="urn:microsoft.com/office/officeart/2005/8/layout/hList7#1"/>
    <dgm:cxn modelId="{89F4AB18-2BA5-44F0-93E9-CF3979B6DF54}" srcId="{93B4DF05-B6DE-4F3B-8331-4278278208E7}" destId="{86FB43DE-FE77-4615-A109-7A62950212B6}" srcOrd="0" destOrd="0" parTransId="{22BCC60C-F198-4F26-B3EE-531AD89D9D01}" sibTransId="{B61CFC9C-303C-4D6B-BB9E-A780138D87BA}"/>
    <dgm:cxn modelId="{76B5DF27-FD27-43F6-BDBF-0C20A5F54512}" type="presOf" srcId="{15C9B607-3D23-44E1-9264-47832108FA16}" destId="{5B064EF5-8A99-4BCA-97D3-B821B19F446A}" srcOrd="0" destOrd="1" presId="urn:microsoft.com/office/officeart/2005/8/layout/hList7#1"/>
    <dgm:cxn modelId="{81929C03-9B45-43EB-9D58-B6D8C5570153}" type="presOf" srcId="{4BF91405-150E-4072-A504-FF65B86313B3}" destId="{8F760B8E-BECE-4D99-A013-4AEFC493C106}" srcOrd="1" destOrd="2" presId="urn:microsoft.com/office/officeart/2005/8/layout/hList7#1"/>
    <dgm:cxn modelId="{273977A7-7680-48D4-956C-3BBE6146A02F}" type="presOf" srcId="{DB2FD479-3E76-4ADB-898D-C50613DE4CB1}" destId="{D333D1D2-2FFD-47C2-8A80-4A318C3A5815}" srcOrd="0" destOrd="6" presId="urn:microsoft.com/office/officeart/2005/8/layout/hList7#1"/>
    <dgm:cxn modelId="{1A8D0B1C-730D-4B5D-88B1-9A2CE93A8D4B}" type="presOf" srcId="{C3109C26-5380-4E67-8B8C-EF65237DDFCC}" destId="{D333D1D2-2FFD-47C2-8A80-4A318C3A5815}" srcOrd="0" destOrd="2" presId="urn:microsoft.com/office/officeart/2005/8/layout/hList7#1"/>
    <dgm:cxn modelId="{CE457059-1F2B-4BD0-B172-81D4DF08CCD1}" srcId="{54B8D0E0-0A52-446D-A707-9A72D269681D}" destId="{48EEC211-B069-4693-AEEB-1551ECDFEA8C}" srcOrd="3" destOrd="0" parTransId="{49CE4BF6-5714-40A7-AAE2-FDC1BA5BD8B2}" sibTransId="{D980203F-2CEF-48FC-BEBA-8834B938740F}"/>
    <dgm:cxn modelId="{DC707767-7AD5-4DA7-A446-F2CE130C7DDB}" type="presOf" srcId="{0B6DBE38-069F-4004-AF2C-876BEC63EAC0}" destId="{0C23A7A8-F3A8-442A-AA38-F1E91A238E75}" srcOrd="0" destOrd="0" presId="urn:microsoft.com/office/officeart/2005/8/layout/hList7#1"/>
    <dgm:cxn modelId="{F69DC43A-EB5F-47D7-9F52-B0AB76C3F0D8}" srcId="{54B8D0E0-0A52-446D-A707-9A72D269681D}" destId="{1E7DC262-7CC6-47D3-97C1-5A70144A23FD}" srcOrd="1" destOrd="0" parTransId="{9C0C7BF5-C1EC-42A7-B5A2-4FC01D368EAF}" sibTransId="{4EC2E62C-D3BB-447A-B308-3B3A065CCC66}"/>
    <dgm:cxn modelId="{835DD49D-CF62-4E11-9225-1E7E7CA11C18}" type="presOf" srcId="{6D842108-23AE-4409-988C-04B2096CE101}" destId="{4C4F2710-114B-4441-B9FF-7740A3B40933}" srcOrd="0" destOrd="1" presId="urn:microsoft.com/office/officeart/2005/8/layout/hList7#1"/>
    <dgm:cxn modelId="{E8F696FB-BEC1-46C6-B318-7FC704A04907}" srcId="{93B4DF05-B6DE-4F3B-8331-4278278208E7}" destId="{716C2E72-4A61-4985-8915-B8233216AD90}" srcOrd="3" destOrd="0" parTransId="{B31A4DA7-DFDB-4B1C-980E-5DA05DCF81AF}" sibTransId="{1EBD2AB8-AB71-4CEE-8585-0B0785B78E77}"/>
    <dgm:cxn modelId="{81239CE9-97C7-4ECE-A87C-CD5EDF3F2108}" srcId="{623D1E58-133D-490C-853F-0D8EBC371A73}" destId="{6A0F2921-9761-418A-AD91-91746BDD5C12}" srcOrd="3" destOrd="0" parTransId="{BF3E8D9B-B8E3-44E1-B1F0-EC1FA7714350}" sibTransId="{2C16E1F5-21FA-48BA-9DD3-322CE5DD4468}"/>
    <dgm:cxn modelId="{E0B0F145-C090-4824-A52E-8CFC8608E503}" type="presOf" srcId="{1306A521-455A-49DB-8336-BDC58132CF48}" destId="{3B865C70-3A79-4AFC-82AF-CA23E09E5888}" srcOrd="0" destOrd="3" presId="urn:microsoft.com/office/officeart/2005/8/layout/hList7#1"/>
    <dgm:cxn modelId="{F258D92B-8954-42ED-B1F5-F7C404DE219D}" type="presOf" srcId="{1E7DC262-7CC6-47D3-97C1-5A70144A23FD}" destId="{4C4F2710-114B-4441-B9FF-7740A3B40933}" srcOrd="0" destOrd="2" presId="urn:microsoft.com/office/officeart/2005/8/layout/hList7#1"/>
    <dgm:cxn modelId="{AEAB344B-58FF-4532-B08D-07A2BF0FB37A}" type="presOf" srcId="{B85023F9-52EC-4357-BDBF-EC384F5D5964}" destId="{0C23A7A8-F3A8-442A-AA38-F1E91A238E75}" srcOrd="0" destOrd="3" presId="urn:microsoft.com/office/officeart/2005/8/layout/hList7#1"/>
    <dgm:cxn modelId="{1823AD74-4FF7-44E4-9CE7-488855752A1A}" type="presOf" srcId="{CB7BA1D6-D204-413F-B3AC-F07744B395B4}" destId="{8F760B8E-BECE-4D99-A013-4AEFC493C106}" srcOrd="1" destOrd="5" presId="urn:microsoft.com/office/officeart/2005/8/layout/hList7#1"/>
    <dgm:cxn modelId="{340D6DF6-6757-4314-B524-5D59565E1BDC}" type="presOf" srcId="{54B8D0E0-0A52-446D-A707-9A72D269681D}" destId="{4C4F2710-114B-4441-B9FF-7740A3B40933}" srcOrd="0" destOrd="0" presId="urn:microsoft.com/office/officeart/2005/8/layout/hList7#1"/>
    <dgm:cxn modelId="{1F2EC22D-B8F8-4878-86BD-829DF4CDA60F}" type="presOf" srcId="{AD82CE36-1D7D-4DFD-8CF0-85175013C724}" destId="{E5469664-9619-47C2-AA78-D7A2E2C4F623}" srcOrd="1" destOrd="5" presId="urn:microsoft.com/office/officeart/2005/8/layout/hList7#1"/>
    <dgm:cxn modelId="{0321E9C3-5D0D-4511-9E5E-4B465ECFDA19}" type="presOf" srcId="{F5918ED8-75BC-4729-9206-BFE5C900271A}" destId="{3B865C70-3A79-4AFC-82AF-CA23E09E5888}" srcOrd="0" destOrd="4" presId="urn:microsoft.com/office/officeart/2005/8/layout/hList7#1"/>
    <dgm:cxn modelId="{1D033B55-622B-4E9C-B606-D080C60BBD72}" type="presOf" srcId="{86FB43DE-FE77-4615-A109-7A62950212B6}" destId="{D333D1D2-2FFD-47C2-8A80-4A318C3A5815}" srcOrd="0" destOrd="1" presId="urn:microsoft.com/office/officeart/2005/8/layout/hList7#1"/>
    <dgm:cxn modelId="{161242BA-2E4C-4BAB-94E4-0CA3E1022DFF}" srcId="{93B4DF05-B6DE-4F3B-8331-4278278208E7}" destId="{C3109C26-5380-4E67-8B8C-EF65237DDFCC}" srcOrd="1" destOrd="0" parTransId="{34EBA0F1-FE7D-4B2F-A1DD-9F3DB59C43CB}" sibTransId="{AE8ECAE6-6983-4BA7-A05A-E9098083F7B6}"/>
    <dgm:cxn modelId="{7C4AB438-CDC0-481C-A4DA-56F995E84BE5}" srcId="{0B6DBE38-069F-4004-AF2C-876BEC63EAC0}" destId="{B85023F9-52EC-4357-BDBF-EC384F5D5964}" srcOrd="2" destOrd="0" parTransId="{BC02A8E0-092D-4377-B8ED-AE6EBA9892A7}" sibTransId="{8890F302-DDCF-47D2-8BF3-C763EEBE326B}"/>
    <dgm:cxn modelId="{F3E4995D-8B2E-44EE-851F-4E9511A4C429}" srcId="{6A0F2921-9761-418A-AD91-91746BDD5C12}" destId="{D4FD35CC-F7B4-4B99-8C5E-06A89940629C}" srcOrd="1" destOrd="0" parTransId="{C3EC943B-40C4-46CA-803E-4A55F23F590A}" sibTransId="{71D5B3AC-3554-453C-8FF9-B7F95F1BDF2F}"/>
    <dgm:cxn modelId="{216876FA-DC5B-4B57-9CF2-3FDD089B39DC}" srcId="{93B4DF05-B6DE-4F3B-8331-4278278208E7}" destId="{3E667695-87F7-498F-B753-E6041BDC9985}" srcOrd="2" destOrd="0" parTransId="{5D05C82D-8210-4BEA-9492-CD70CFC5C6F2}" sibTransId="{12C3F1F9-A63C-4C2E-9811-94B4EF78D98B}"/>
    <dgm:cxn modelId="{7BFBD41B-2775-4AD2-8F45-61E92D23D325}" type="presOf" srcId="{1137232F-34B5-41F2-A376-822B19907E35}" destId="{8F760B8E-BECE-4D99-A013-4AEFC493C106}" srcOrd="1" destOrd="1" presId="urn:microsoft.com/office/officeart/2005/8/layout/hList7#1"/>
    <dgm:cxn modelId="{48848ECF-FC76-4CED-9945-E72C04ABDE04}" type="presOf" srcId="{18F85F8A-E909-4B6C-A945-EA4D3606CC95}" destId="{5B064EF5-8A99-4BCA-97D3-B821B19F446A}" srcOrd="0" destOrd="3" presId="urn:microsoft.com/office/officeart/2005/8/layout/hList7#1"/>
    <dgm:cxn modelId="{88B527BB-E31B-4BD2-8451-7BE6375F0DF9}" type="presParOf" srcId="{87C6B65B-E557-4458-98D9-5619DA3F7830}" destId="{19EF33AE-726F-4D82-B3AD-FF9F79295D41}" srcOrd="0" destOrd="0" presId="urn:microsoft.com/office/officeart/2005/8/layout/hList7#1"/>
    <dgm:cxn modelId="{88BD27F1-0CB9-4772-84B9-7B5AA7BA778A}" type="presParOf" srcId="{87C6B65B-E557-4458-98D9-5619DA3F7830}" destId="{A4B5DD76-7633-445C-8C80-DB81FCF60437}" srcOrd="1" destOrd="0" presId="urn:microsoft.com/office/officeart/2005/8/layout/hList7#1"/>
    <dgm:cxn modelId="{3BE83390-7EE6-48E8-AD84-48A5390AE7EB}" type="presParOf" srcId="{A4B5DD76-7633-445C-8C80-DB81FCF60437}" destId="{22046EEA-A1E9-4D44-BC77-2FEA37E7F04C}" srcOrd="0" destOrd="0" presId="urn:microsoft.com/office/officeart/2005/8/layout/hList7#1"/>
    <dgm:cxn modelId="{1E58C90A-F9C3-438F-BB99-65BF914D5B4C}" type="presParOf" srcId="{22046EEA-A1E9-4D44-BC77-2FEA37E7F04C}" destId="{D333D1D2-2FFD-47C2-8A80-4A318C3A5815}" srcOrd="0" destOrd="0" presId="urn:microsoft.com/office/officeart/2005/8/layout/hList7#1"/>
    <dgm:cxn modelId="{0F791A84-D050-4E6B-BD87-11DF3EC0337D}" type="presParOf" srcId="{22046EEA-A1E9-4D44-BC77-2FEA37E7F04C}" destId="{16C232D9-E550-46AF-BA4C-45AC8DFC61C6}" srcOrd="1" destOrd="0" presId="urn:microsoft.com/office/officeart/2005/8/layout/hList7#1"/>
    <dgm:cxn modelId="{92CA9CB2-935A-4B6A-8077-2599F9CFE2E8}" type="presParOf" srcId="{22046EEA-A1E9-4D44-BC77-2FEA37E7F04C}" destId="{CDD3F04A-E940-4334-998F-27540C9BBC3D}" srcOrd="2" destOrd="0" presId="urn:microsoft.com/office/officeart/2005/8/layout/hList7#1"/>
    <dgm:cxn modelId="{13FFC3A9-25AA-4DC3-9646-553B8EB14038}" type="presParOf" srcId="{22046EEA-A1E9-4D44-BC77-2FEA37E7F04C}" destId="{EF07CD67-216D-402A-8D10-332DFA148F71}" srcOrd="3" destOrd="0" presId="urn:microsoft.com/office/officeart/2005/8/layout/hList7#1"/>
    <dgm:cxn modelId="{C66FEA43-9FDC-4CD6-9578-3593E6FFD2F0}" type="presParOf" srcId="{A4B5DD76-7633-445C-8C80-DB81FCF60437}" destId="{ACAB086A-7C1A-49C5-9958-BA1CEE10FC91}" srcOrd="1" destOrd="0" presId="urn:microsoft.com/office/officeart/2005/8/layout/hList7#1"/>
    <dgm:cxn modelId="{3C9C6F73-3F97-432A-B4DA-0E26489BDF0E}" type="presParOf" srcId="{A4B5DD76-7633-445C-8C80-DB81FCF60437}" destId="{76B9E1F7-B46A-44CD-B559-DCF1BD7D59E8}" srcOrd="2" destOrd="0" presId="urn:microsoft.com/office/officeart/2005/8/layout/hList7#1"/>
    <dgm:cxn modelId="{04A82175-21BB-4089-B7E2-B70E22E8A8FF}" type="presParOf" srcId="{76B9E1F7-B46A-44CD-B559-DCF1BD7D59E8}" destId="{5B064EF5-8A99-4BCA-97D3-B821B19F446A}" srcOrd="0" destOrd="0" presId="urn:microsoft.com/office/officeart/2005/8/layout/hList7#1"/>
    <dgm:cxn modelId="{58D0C9D2-F0D0-476E-ACFD-7F46137C33D6}" type="presParOf" srcId="{76B9E1F7-B46A-44CD-B559-DCF1BD7D59E8}" destId="{DD6862F0-653C-4694-8A66-3A92B14700DA}" srcOrd="1" destOrd="0" presId="urn:microsoft.com/office/officeart/2005/8/layout/hList7#1"/>
    <dgm:cxn modelId="{41961564-4A06-4628-ADF3-C6FF48C196D5}" type="presParOf" srcId="{76B9E1F7-B46A-44CD-B559-DCF1BD7D59E8}" destId="{EC356E62-0B2E-41B6-B395-21FEE77088F3}" srcOrd="2" destOrd="0" presId="urn:microsoft.com/office/officeart/2005/8/layout/hList7#1"/>
    <dgm:cxn modelId="{8E09E31C-A472-4668-9665-F3C6CC44E18A}" type="presParOf" srcId="{76B9E1F7-B46A-44CD-B559-DCF1BD7D59E8}" destId="{416621FD-72A3-4AA8-BA75-88E297F5501A}" srcOrd="3" destOrd="0" presId="urn:microsoft.com/office/officeart/2005/8/layout/hList7#1"/>
    <dgm:cxn modelId="{5E098484-DC27-475C-8A16-A1FFF9044DB4}" type="presParOf" srcId="{A4B5DD76-7633-445C-8C80-DB81FCF60437}" destId="{DD85DF7F-ADBF-49DF-981F-2C8E83A7F2A8}" srcOrd="3" destOrd="0" presId="urn:microsoft.com/office/officeart/2005/8/layout/hList7#1"/>
    <dgm:cxn modelId="{89B888E1-1B98-497A-A710-B8BEA58AE127}" type="presParOf" srcId="{A4B5DD76-7633-445C-8C80-DB81FCF60437}" destId="{6DD13069-EAD1-4364-B666-5A9DB865C5F5}" srcOrd="4" destOrd="0" presId="urn:microsoft.com/office/officeart/2005/8/layout/hList7#1"/>
    <dgm:cxn modelId="{89353D2D-06B9-4576-BFAE-850EC2983139}" type="presParOf" srcId="{6DD13069-EAD1-4364-B666-5A9DB865C5F5}" destId="{4C4F2710-114B-4441-B9FF-7740A3B40933}" srcOrd="0" destOrd="0" presId="urn:microsoft.com/office/officeart/2005/8/layout/hList7#1"/>
    <dgm:cxn modelId="{EE458BC3-8DBF-49BF-AA58-4B9790F58994}" type="presParOf" srcId="{6DD13069-EAD1-4364-B666-5A9DB865C5F5}" destId="{E5469664-9619-47C2-AA78-D7A2E2C4F623}" srcOrd="1" destOrd="0" presId="urn:microsoft.com/office/officeart/2005/8/layout/hList7#1"/>
    <dgm:cxn modelId="{4B16CD36-9EE2-477F-964E-5967FAA73EDC}" type="presParOf" srcId="{6DD13069-EAD1-4364-B666-5A9DB865C5F5}" destId="{311BB836-3811-479B-9378-4332736781E1}" srcOrd="2" destOrd="0" presId="urn:microsoft.com/office/officeart/2005/8/layout/hList7#1"/>
    <dgm:cxn modelId="{0CFBE85D-06AD-4EDC-AC4F-0D3968A70BA9}" type="presParOf" srcId="{6DD13069-EAD1-4364-B666-5A9DB865C5F5}" destId="{A0823D33-4900-4EDB-B2DE-674C28C9894E}" srcOrd="3" destOrd="0" presId="urn:microsoft.com/office/officeart/2005/8/layout/hList7#1"/>
    <dgm:cxn modelId="{7609B380-099D-49E9-8C20-D10F775E1516}" type="presParOf" srcId="{A4B5DD76-7633-445C-8C80-DB81FCF60437}" destId="{A409484C-E80A-49B5-9A55-691F92D23262}" srcOrd="5" destOrd="0" presId="urn:microsoft.com/office/officeart/2005/8/layout/hList7#1"/>
    <dgm:cxn modelId="{45935CCD-4CDB-4F98-B6EB-8EDB8D35F2A3}" type="presParOf" srcId="{A4B5DD76-7633-445C-8C80-DB81FCF60437}" destId="{168AE425-36C7-481C-B6D8-8D6A441BB0E1}" srcOrd="6" destOrd="0" presId="urn:microsoft.com/office/officeart/2005/8/layout/hList7#1"/>
    <dgm:cxn modelId="{43C9241E-0A2D-455E-BA0D-BB195A52A82C}" type="presParOf" srcId="{168AE425-36C7-481C-B6D8-8D6A441BB0E1}" destId="{3B865C70-3A79-4AFC-82AF-CA23E09E5888}" srcOrd="0" destOrd="0" presId="urn:microsoft.com/office/officeart/2005/8/layout/hList7#1"/>
    <dgm:cxn modelId="{FE815E08-66C4-48AB-ACDA-4BF7FC527609}" type="presParOf" srcId="{168AE425-36C7-481C-B6D8-8D6A441BB0E1}" destId="{3C02AB1F-17FA-41DA-8B82-705673EEC808}" srcOrd="1" destOrd="0" presId="urn:microsoft.com/office/officeart/2005/8/layout/hList7#1"/>
    <dgm:cxn modelId="{1766C370-4EBD-435B-89A4-93DAE3D089BB}" type="presParOf" srcId="{168AE425-36C7-481C-B6D8-8D6A441BB0E1}" destId="{14778440-BEEB-4EA4-883D-8D775D37D140}" srcOrd="2" destOrd="0" presId="urn:microsoft.com/office/officeart/2005/8/layout/hList7#1"/>
    <dgm:cxn modelId="{A86ABB5D-86AE-43BE-BDDC-DC8FE01C06C9}" type="presParOf" srcId="{168AE425-36C7-481C-B6D8-8D6A441BB0E1}" destId="{BEEA6E56-5ED2-45EC-87B2-2380B7271C43}" srcOrd="3" destOrd="0" presId="urn:microsoft.com/office/officeart/2005/8/layout/hList7#1"/>
    <dgm:cxn modelId="{47F0CB0A-66EF-40BF-B0D0-93561DEEFF13}" type="presParOf" srcId="{A4B5DD76-7633-445C-8C80-DB81FCF60437}" destId="{60E2C19B-F5FE-4059-88FC-E74C322E9A35}" srcOrd="7" destOrd="0" presId="urn:microsoft.com/office/officeart/2005/8/layout/hList7#1"/>
    <dgm:cxn modelId="{225FF60E-CFA3-49E6-9F06-D4F1E5AB4678}" type="presParOf" srcId="{A4B5DD76-7633-445C-8C80-DB81FCF60437}" destId="{B5D1A966-6EFB-4186-BBC5-7FB1F37795C8}" srcOrd="8" destOrd="0" presId="urn:microsoft.com/office/officeart/2005/8/layout/hList7#1"/>
    <dgm:cxn modelId="{F5E2A0A4-17CF-48F2-9D4A-43EAF26B6DBC}" type="presParOf" srcId="{B5D1A966-6EFB-4186-BBC5-7FB1F37795C8}" destId="{0C23A7A8-F3A8-442A-AA38-F1E91A238E75}" srcOrd="0" destOrd="0" presId="urn:microsoft.com/office/officeart/2005/8/layout/hList7#1"/>
    <dgm:cxn modelId="{C7964C98-B4C4-4435-9003-436F0D43BEBC}" type="presParOf" srcId="{B5D1A966-6EFB-4186-BBC5-7FB1F37795C8}" destId="{8F760B8E-BECE-4D99-A013-4AEFC493C106}" srcOrd="1" destOrd="0" presId="urn:microsoft.com/office/officeart/2005/8/layout/hList7#1"/>
    <dgm:cxn modelId="{F0FCCFC9-62C5-43BA-A4CB-9349BAB5FAE3}" type="presParOf" srcId="{B5D1A966-6EFB-4186-BBC5-7FB1F37795C8}" destId="{3177648D-9448-4268-A1C9-AF0C8FAEF1CB}" srcOrd="2" destOrd="0" presId="urn:microsoft.com/office/officeart/2005/8/layout/hList7#1"/>
    <dgm:cxn modelId="{CED803B5-1CCB-4ADA-A125-D002150CA7CE}" type="presParOf" srcId="{B5D1A966-6EFB-4186-BBC5-7FB1F37795C8}" destId="{1914BC7A-9262-478E-B0CB-094F08C7102D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8762D5-3C64-440D-A706-D0A61B89696B}" type="doc">
      <dgm:prSet loTypeId="urn:microsoft.com/office/officeart/2005/8/layout/hList7#2" loCatId="list" qsTypeId="urn:microsoft.com/office/officeart/2005/8/quickstyle/3d1" qsCatId="3D" csTypeId="urn:microsoft.com/office/officeart/2005/8/colors/colorful3" csCatId="colorful" phldr="1"/>
      <dgm:spPr/>
    </dgm:pt>
    <dgm:pt modelId="{4AE78E69-BC7E-420E-A25C-DBD359457195}">
      <dgm:prSet phldrT="[Text]"/>
      <dgm:spPr/>
      <dgm:t>
        <a:bodyPr/>
        <a:lstStyle/>
        <a:p>
          <a:r>
            <a:rPr lang="en-US" dirty="0" smtClean="0"/>
            <a:t>Bryophytes</a:t>
          </a:r>
          <a:endParaRPr lang="en-US" dirty="0"/>
        </a:p>
      </dgm:t>
    </dgm:pt>
    <dgm:pt modelId="{EE6A9B89-209C-45A2-A5C9-AF705BACA709}" type="parTrans" cxnId="{9EA47B65-2577-4849-BA92-FA35FE17D42D}">
      <dgm:prSet/>
      <dgm:spPr/>
      <dgm:t>
        <a:bodyPr/>
        <a:lstStyle/>
        <a:p>
          <a:endParaRPr lang="en-US"/>
        </a:p>
      </dgm:t>
    </dgm:pt>
    <dgm:pt modelId="{F6CEB409-6C51-4521-B1D5-8E55FCC6C77D}" type="sibTrans" cxnId="{9EA47B65-2577-4849-BA92-FA35FE17D42D}">
      <dgm:prSet/>
      <dgm:spPr/>
      <dgm:t>
        <a:bodyPr/>
        <a:lstStyle/>
        <a:p>
          <a:endParaRPr lang="en-US"/>
        </a:p>
      </dgm:t>
    </dgm:pt>
    <dgm:pt modelId="{9D39EB08-9A3E-4534-AAE2-CFCF148AEE2C}">
      <dgm:prSet phldrT="[Text]"/>
      <dgm:spPr/>
      <dgm:t>
        <a:bodyPr/>
        <a:lstStyle/>
        <a:p>
          <a:r>
            <a:rPr lang="en-US" dirty="0" smtClean="0"/>
            <a:t>Non-vascular</a:t>
          </a:r>
          <a:endParaRPr lang="en-US" dirty="0"/>
        </a:p>
      </dgm:t>
    </dgm:pt>
    <dgm:pt modelId="{0A11BA0F-0041-4FC7-841E-886107FD09B7}" type="parTrans" cxnId="{AA2A7623-DE11-44CA-A4AF-4B242E997BA0}">
      <dgm:prSet/>
      <dgm:spPr/>
      <dgm:t>
        <a:bodyPr/>
        <a:lstStyle/>
        <a:p>
          <a:endParaRPr lang="en-US"/>
        </a:p>
      </dgm:t>
    </dgm:pt>
    <dgm:pt modelId="{93B435FD-9110-4AAB-985D-F131EE161C5E}" type="sibTrans" cxnId="{AA2A7623-DE11-44CA-A4AF-4B242E997BA0}">
      <dgm:prSet/>
      <dgm:spPr/>
      <dgm:t>
        <a:bodyPr/>
        <a:lstStyle/>
        <a:p>
          <a:endParaRPr lang="en-US"/>
        </a:p>
      </dgm:t>
    </dgm:pt>
    <dgm:pt modelId="{9130863D-8B1C-48C5-9FBB-6EE96E877B73}">
      <dgm:prSet phldrT="[Text]"/>
      <dgm:spPr/>
      <dgm:t>
        <a:bodyPr/>
        <a:lstStyle/>
        <a:p>
          <a:r>
            <a:rPr lang="en-US" dirty="0" smtClean="0"/>
            <a:t>No xylem or phloem</a:t>
          </a:r>
          <a:endParaRPr lang="en-US" dirty="0"/>
        </a:p>
      </dgm:t>
    </dgm:pt>
    <dgm:pt modelId="{C6A34523-9F3A-40EF-9140-916A948E4DCE}" type="parTrans" cxnId="{FBA3A545-E907-4B4C-A1F6-12E4C089F06D}">
      <dgm:prSet/>
      <dgm:spPr/>
      <dgm:t>
        <a:bodyPr/>
        <a:lstStyle/>
        <a:p>
          <a:endParaRPr lang="en-US"/>
        </a:p>
      </dgm:t>
    </dgm:pt>
    <dgm:pt modelId="{FE6BB960-50DD-48C1-9133-2FA9D75921F4}" type="sibTrans" cxnId="{FBA3A545-E907-4B4C-A1F6-12E4C089F06D}">
      <dgm:prSet/>
      <dgm:spPr/>
      <dgm:t>
        <a:bodyPr/>
        <a:lstStyle/>
        <a:p>
          <a:endParaRPr lang="en-US"/>
        </a:p>
      </dgm:t>
    </dgm:pt>
    <dgm:pt modelId="{E165C41D-4E89-44DE-B203-1000A7DEAA2E}">
      <dgm:prSet phldrT="[Text]"/>
      <dgm:spPr/>
      <dgm:t>
        <a:bodyPr/>
        <a:lstStyle/>
        <a:p>
          <a:r>
            <a:rPr lang="en-US" dirty="0" smtClean="0"/>
            <a:t>Angiosperms</a:t>
          </a:r>
          <a:endParaRPr lang="en-US" dirty="0"/>
        </a:p>
      </dgm:t>
    </dgm:pt>
    <dgm:pt modelId="{813CCA6B-B247-4B2D-B92C-87D055599E41}" type="parTrans" cxnId="{5EE7E302-C617-490F-B7B1-FB5CF99E2D17}">
      <dgm:prSet/>
      <dgm:spPr/>
      <dgm:t>
        <a:bodyPr/>
        <a:lstStyle/>
        <a:p>
          <a:endParaRPr lang="en-US"/>
        </a:p>
      </dgm:t>
    </dgm:pt>
    <dgm:pt modelId="{856390B9-8231-4E10-B16E-765E020EDBE5}" type="sibTrans" cxnId="{5EE7E302-C617-490F-B7B1-FB5CF99E2D17}">
      <dgm:prSet/>
      <dgm:spPr/>
      <dgm:t>
        <a:bodyPr/>
        <a:lstStyle/>
        <a:p>
          <a:endParaRPr lang="en-US"/>
        </a:p>
      </dgm:t>
    </dgm:pt>
    <dgm:pt modelId="{591F43CC-A90B-428D-AF2C-A132FE988ED2}">
      <dgm:prSet phldrT="[Text]"/>
      <dgm:spPr/>
      <dgm:t>
        <a:bodyPr/>
        <a:lstStyle/>
        <a:p>
          <a:r>
            <a:rPr lang="en-US" dirty="0" smtClean="0"/>
            <a:t>Xylem to move water</a:t>
          </a:r>
          <a:endParaRPr lang="en-US" dirty="0"/>
        </a:p>
      </dgm:t>
    </dgm:pt>
    <dgm:pt modelId="{CCC9B8F8-EFEA-40F9-A6A6-82289856545B}" type="parTrans" cxnId="{5155A8D1-8174-481A-9DAE-8971D2C49114}">
      <dgm:prSet/>
      <dgm:spPr/>
      <dgm:t>
        <a:bodyPr/>
        <a:lstStyle/>
        <a:p>
          <a:endParaRPr lang="en-US"/>
        </a:p>
      </dgm:t>
    </dgm:pt>
    <dgm:pt modelId="{296B3BDF-C85A-4B08-B728-A3349D1AB70A}" type="sibTrans" cxnId="{5155A8D1-8174-481A-9DAE-8971D2C49114}">
      <dgm:prSet/>
      <dgm:spPr/>
      <dgm:t>
        <a:bodyPr/>
        <a:lstStyle/>
        <a:p>
          <a:endParaRPr lang="en-US"/>
        </a:p>
      </dgm:t>
    </dgm:pt>
    <dgm:pt modelId="{588E7378-6261-4BE6-A1B7-52B12E0F3A89}">
      <dgm:prSet phldrT="[Text]"/>
      <dgm:spPr/>
      <dgm:t>
        <a:bodyPr/>
        <a:lstStyle/>
        <a:p>
          <a:r>
            <a:rPr lang="en-US" dirty="0" smtClean="0"/>
            <a:t>Vascular</a:t>
          </a:r>
          <a:endParaRPr lang="en-US" dirty="0"/>
        </a:p>
      </dgm:t>
    </dgm:pt>
    <dgm:pt modelId="{71A0B2C1-875E-4971-AF18-90CC478C50D5}">
      <dgm:prSet phldrT="[Text]"/>
      <dgm:spPr/>
      <dgm:t>
        <a:bodyPr/>
        <a:lstStyle/>
        <a:p>
          <a:r>
            <a:rPr lang="en-US" dirty="0" smtClean="0"/>
            <a:t>Gymnosperms</a:t>
          </a:r>
          <a:endParaRPr lang="en-US" dirty="0"/>
        </a:p>
      </dgm:t>
    </dgm:pt>
    <dgm:pt modelId="{3815D9B7-5776-4559-ADD9-8D36A73B04DE}" type="sibTrans" cxnId="{BD17F00E-DE11-4A5A-9180-6560FDBC3897}">
      <dgm:prSet/>
      <dgm:spPr/>
      <dgm:t>
        <a:bodyPr/>
        <a:lstStyle/>
        <a:p>
          <a:endParaRPr lang="en-US"/>
        </a:p>
      </dgm:t>
    </dgm:pt>
    <dgm:pt modelId="{6ABEE384-38D4-43A4-BAB8-C9B33FD2B601}" type="parTrans" cxnId="{BD17F00E-DE11-4A5A-9180-6560FDBC3897}">
      <dgm:prSet/>
      <dgm:spPr/>
      <dgm:t>
        <a:bodyPr/>
        <a:lstStyle/>
        <a:p>
          <a:endParaRPr lang="en-US"/>
        </a:p>
      </dgm:t>
    </dgm:pt>
    <dgm:pt modelId="{A286AE7B-7A1A-4FEF-B9DA-D5055991240E}" type="sibTrans" cxnId="{1D34B27E-76B6-472E-A3F7-4C7192CDD38C}">
      <dgm:prSet/>
      <dgm:spPr/>
      <dgm:t>
        <a:bodyPr/>
        <a:lstStyle/>
        <a:p>
          <a:endParaRPr lang="en-US"/>
        </a:p>
      </dgm:t>
    </dgm:pt>
    <dgm:pt modelId="{5E3B1294-F2CF-47E8-8D3B-F361B230E0D6}" type="parTrans" cxnId="{1D34B27E-76B6-472E-A3F7-4C7192CDD38C}">
      <dgm:prSet/>
      <dgm:spPr/>
      <dgm:t>
        <a:bodyPr/>
        <a:lstStyle/>
        <a:p>
          <a:endParaRPr lang="en-US"/>
        </a:p>
      </dgm:t>
    </dgm:pt>
    <dgm:pt modelId="{4B298CB5-4393-4E2B-B257-892F95B28083}">
      <dgm:prSet phldrT="[Text]"/>
      <dgm:spPr/>
      <dgm:t>
        <a:bodyPr/>
        <a:lstStyle/>
        <a:p>
          <a:r>
            <a:rPr lang="en-US" dirty="0" smtClean="0"/>
            <a:t>Have to be near water</a:t>
          </a:r>
          <a:endParaRPr lang="en-US" dirty="0"/>
        </a:p>
      </dgm:t>
    </dgm:pt>
    <dgm:pt modelId="{091F12CC-720D-4FF6-B863-0FF74F0F990B}" type="sibTrans" cxnId="{334E988A-BFEA-473C-87D2-06962AA8F3A9}">
      <dgm:prSet/>
      <dgm:spPr/>
      <dgm:t>
        <a:bodyPr/>
        <a:lstStyle/>
        <a:p>
          <a:endParaRPr lang="en-US"/>
        </a:p>
      </dgm:t>
    </dgm:pt>
    <dgm:pt modelId="{6FA70213-FB64-4835-846F-3617C91AEC76}" type="parTrans" cxnId="{334E988A-BFEA-473C-87D2-06962AA8F3A9}">
      <dgm:prSet/>
      <dgm:spPr/>
      <dgm:t>
        <a:bodyPr/>
        <a:lstStyle/>
        <a:p>
          <a:endParaRPr lang="en-US"/>
        </a:p>
      </dgm:t>
    </dgm:pt>
    <dgm:pt modelId="{9793B8A9-91B0-4AB0-A3EF-E1DE06721282}">
      <dgm:prSet phldrT="[Text]"/>
      <dgm:spPr/>
      <dgm:t>
        <a:bodyPr/>
        <a:lstStyle/>
        <a:p>
          <a:r>
            <a:rPr lang="en-US" dirty="0" smtClean="0"/>
            <a:t>They are small</a:t>
          </a:r>
          <a:endParaRPr lang="en-US" dirty="0"/>
        </a:p>
      </dgm:t>
    </dgm:pt>
    <dgm:pt modelId="{FC43A948-FBF1-4411-81C6-7B08F07EFC58}" type="sibTrans" cxnId="{AE12E3AC-4B69-4802-BC57-E283679A5297}">
      <dgm:prSet/>
      <dgm:spPr/>
      <dgm:t>
        <a:bodyPr/>
        <a:lstStyle/>
        <a:p>
          <a:endParaRPr lang="en-US"/>
        </a:p>
      </dgm:t>
    </dgm:pt>
    <dgm:pt modelId="{0BFD0D81-B051-495B-8BA8-96CAF412D13B}" type="parTrans" cxnId="{AE12E3AC-4B69-4802-BC57-E283679A5297}">
      <dgm:prSet/>
      <dgm:spPr/>
      <dgm:t>
        <a:bodyPr/>
        <a:lstStyle/>
        <a:p>
          <a:endParaRPr lang="en-US"/>
        </a:p>
      </dgm:t>
    </dgm:pt>
    <dgm:pt modelId="{E506BA3A-A474-407B-9B39-3CD68A74F2DE}">
      <dgm:prSet phldrT="[Text]"/>
      <dgm:spPr/>
      <dgm:t>
        <a:bodyPr/>
        <a:lstStyle/>
        <a:p>
          <a:r>
            <a:rPr lang="en-US" dirty="0" smtClean="0"/>
            <a:t>Examples are mosses</a:t>
          </a:r>
          <a:endParaRPr lang="en-US" dirty="0"/>
        </a:p>
      </dgm:t>
    </dgm:pt>
    <dgm:pt modelId="{411D4D38-B5EB-45DD-B289-18DCDAFF5286}" type="sibTrans" cxnId="{B905C05C-AA66-492C-9610-8437E2627097}">
      <dgm:prSet/>
      <dgm:spPr/>
      <dgm:t>
        <a:bodyPr/>
        <a:lstStyle/>
        <a:p>
          <a:endParaRPr lang="en-US"/>
        </a:p>
      </dgm:t>
    </dgm:pt>
    <dgm:pt modelId="{10E2FD57-7179-4F0C-83E4-54868C57D1AD}" type="parTrans" cxnId="{B905C05C-AA66-492C-9610-8437E2627097}">
      <dgm:prSet/>
      <dgm:spPr/>
      <dgm:t>
        <a:bodyPr/>
        <a:lstStyle/>
        <a:p>
          <a:endParaRPr lang="en-US"/>
        </a:p>
      </dgm:t>
    </dgm:pt>
    <dgm:pt modelId="{0BDD58D4-ED4D-47D1-BD5B-1D77DF60F548}">
      <dgm:prSet phldrT="[Text]"/>
      <dgm:spPr/>
      <dgm:t>
        <a:bodyPr/>
        <a:lstStyle/>
        <a:p>
          <a:r>
            <a:rPr lang="en-US" dirty="0" smtClean="0"/>
            <a:t>No pollen, seeds, flowers, or fruits</a:t>
          </a:r>
          <a:endParaRPr lang="en-US" dirty="0"/>
        </a:p>
      </dgm:t>
    </dgm:pt>
    <dgm:pt modelId="{79920A7C-F39E-4B76-8217-6B0AAAB81549}" type="parTrans" cxnId="{589D44EB-21E8-437C-9076-1FFEE3F60CEC}">
      <dgm:prSet/>
      <dgm:spPr/>
      <dgm:t>
        <a:bodyPr/>
        <a:lstStyle/>
        <a:p>
          <a:endParaRPr lang="en-US"/>
        </a:p>
      </dgm:t>
    </dgm:pt>
    <dgm:pt modelId="{C164A486-8FEF-4465-B192-C2F86808885E}" type="sibTrans" cxnId="{589D44EB-21E8-437C-9076-1FFEE3F60CEC}">
      <dgm:prSet/>
      <dgm:spPr/>
      <dgm:t>
        <a:bodyPr/>
        <a:lstStyle/>
        <a:p>
          <a:endParaRPr lang="en-US"/>
        </a:p>
      </dgm:t>
    </dgm:pt>
    <dgm:pt modelId="{79B118E1-1092-4DE0-96E1-3880FD0C9CA4}">
      <dgm:prSet phldrT="[Text]"/>
      <dgm:spPr/>
      <dgm:t>
        <a:bodyPr/>
        <a:lstStyle/>
        <a:p>
          <a:r>
            <a:rPr lang="en-US" dirty="0" smtClean="0"/>
            <a:t>Phloem to move food</a:t>
          </a:r>
          <a:endParaRPr lang="en-US" dirty="0"/>
        </a:p>
      </dgm:t>
    </dgm:pt>
    <dgm:pt modelId="{42E11A41-A9FC-4BA0-BE07-D34458F5B567}" type="parTrans" cxnId="{93AFE42C-F361-48C1-AC5E-577F64331FDE}">
      <dgm:prSet/>
      <dgm:spPr/>
      <dgm:t>
        <a:bodyPr/>
        <a:lstStyle/>
        <a:p>
          <a:endParaRPr lang="en-US"/>
        </a:p>
      </dgm:t>
    </dgm:pt>
    <dgm:pt modelId="{DE24781F-ABF6-40AA-8515-810F314C4E13}" type="sibTrans" cxnId="{93AFE42C-F361-48C1-AC5E-577F64331FDE}">
      <dgm:prSet/>
      <dgm:spPr/>
      <dgm:t>
        <a:bodyPr/>
        <a:lstStyle/>
        <a:p>
          <a:endParaRPr lang="en-US"/>
        </a:p>
      </dgm:t>
    </dgm:pt>
    <dgm:pt modelId="{A23B5DB6-284E-4BE1-A2AC-6BF1DBB0D299}">
      <dgm:prSet phldrT="[Text]"/>
      <dgm:spPr/>
      <dgm:t>
        <a:bodyPr/>
        <a:lstStyle/>
        <a:p>
          <a:r>
            <a:rPr lang="en-US" dirty="0" smtClean="0"/>
            <a:t>Examples are conifers</a:t>
          </a:r>
          <a:endParaRPr lang="en-US" dirty="0"/>
        </a:p>
      </dgm:t>
    </dgm:pt>
    <dgm:pt modelId="{EAF84863-C6F8-4EA3-95F9-C5744C5B720B}" type="parTrans" cxnId="{C8428FFF-C239-4C2A-8C32-A57F259E752D}">
      <dgm:prSet/>
      <dgm:spPr/>
      <dgm:t>
        <a:bodyPr/>
        <a:lstStyle/>
        <a:p>
          <a:endParaRPr lang="en-US"/>
        </a:p>
      </dgm:t>
    </dgm:pt>
    <dgm:pt modelId="{2FA83449-E0C6-4835-970F-957D3C727420}" type="sibTrans" cxnId="{C8428FFF-C239-4C2A-8C32-A57F259E752D}">
      <dgm:prSet/>
      <dgm:spPr/>
      <dgm:t>
        <a:bodyPr/>
        <a:lstStyle/>
        <a:p>
          <a:endParaRPr lang="en-US"/>
        </a:p>
      </dgm:t>
    </dgm:pt>
    <dgm:pt modelId="{DBCD13EE-9241-4EB6-A1FA-5FE30903B690}">
      <dgm:prSet phldrT="[Text]"/>
      <dgm:spPr/>
      <dgm:t>
        <a:bodyPr/>
        <a:lstStyle/>
        <a:p>
          <a:r>
            <a:rPr lang="en-US" dirty="0" smtClean="0"/>
            <a:t>Have pollen (sperm)</a:t>
          </a:r>
          <a:endParaRPr lang="en-US" dirty="0"/>
        </a:p>
      </dgm:t>
    </dgm:pt>
    <dgm:pt modelId="{682C034B-6DFD-4531-812E-4D3D88D1A0D1}" type="parTrans" cxnId="{727AFC99-78CB-4AD0-BB0A-3F87662DDACB}">
      <dgm:prSet/>
      <dgm:spPr/>
      <dgm:t>
        <a:bodyPr/>
        <a:lstStyle/>
        <a:p>
          <a:endParaRPr lang="en-US"/>
        </a:p>
      </dgm:t>
    </dgm:pt>
    <dgm:pt modelId="{5C9049C4-C9DA-4A85-9284-3857230A6BAE}" type="sibTrans" cxnId="{727AFC99-78CB-4AD0-BB0A-3F87662DDACB}">
      <dgm:prSet/>
      <dgm:spPr/>
      <dgm:t>
        <a:bodyPr/>
        <a:lstStyle/>
        <a:p>
          <a:endParaRPr lang="en-US"/>
        </a:p>
      </dgm:t>
    </dgm:pt>
    <dgm:pt modelId="{64806E86-61BA-4683-9372-E2F1323F13B5}">
      <dgm:prSet phldrT="[Text]"/>
      <dgm:spPr/>
      <dgm:t>
        <a:bodyPr/>
        <a:lstStyle/>
        <a:p>
          <a:r>
            <a:rPr lang="en-US" dirty="0" smtClean="0"/>
            <a:t>Have seeds on cones</a:t>
          </a:r>
          <a:endParaRPr lang="en-US" dirty="0"/>
        </a:p>
      </dgm:t>
    </dgm:pt>
    <dgm:pt modelId="{420FA941-EC7E-46DC-ACC2-817E7FCD87E2}" type="parTrans" cxnId="{6F450E63-1C8D-4E98-B400-B19F1EF2FCEF}">
      <dgm:prSet/>
      <dgm:spPr/>
      <dgm:t>
        <a:bodyPr/>
        <a:lstStyle/>
        <a:p>
          <a:endParaRPr lang="en-US"/>
        </a:p>
      </dgm:t>
    </dgm:pt>
    <dgm:pt modelId="{7E5B2B66-9AB8-405A-A446-BE3A078B5031}" type="sibTrans" cxnId="{6F450E63-1C8D-4E98-B400-B19F1EF2FCEF}">
      <dgm:prSet/>
      <dgm:spPr/>
      <dgm:t>
        <a:bodyPr/>
        <a:lstStyle/>
        <a:p>
          <a:endParaRPr lang="en-US"/>
        </a:p>
      </dgm:t>
    </dgm:pt>
    <dgm:pt modelId="{5222EAE2-2A58-4392-8538-EBB631230F30}">
      <dgm:prSet phldrT="[Text]"/>
      <dgm:spPr/>
      <dgm:t>
        <a:bodyPr/>
        <a:lstStyle/>
        <a:p>
          <a:r>
            <a:rPr lang="en-US" dirty="0" smtClean="0"/>
            <a:t>No fruits or flowers</a:t>
          </a:r>
          <a:endParaRPr lang="en-US" dirty="0"/>
        </a:p>
      </dgm:t>
    </dgm:pt>
    <dgm:pt modelId="{F87E89E3-0831-4D61-8668-8C96E33EAF01}" type="parTrans" cxnId="{5F6812FC-0DA0-4480-9088-C8555CFC14D1}">
      <dgm:prSet/>
      <dgm:spPr/>
      <dgm:t>
        <a:bodyPr/>
        <a:lstStyle/>
        <a:p>
          <a:endParaRPr lang="en-US"/>
        </a:p>
      </dgm:t>
    </dgm:pt>
    <dgm:pt modelId="{98F1A2DE-7ACB-4C3A-9243-3289B91F895D}" type="sibTrans" cxnId="{5F6812FC-0DA0-4480-9088-C8555CFC14D1}">
      <dgm:prSet/>
      <dgm:spPr/>
      <dgm:t>
        <a:bodyPr/>
        <a:lstStyle/>
        <a:p>
          <a:endParaRPr lang="en-US"/>
        </a:p>
      </dgm:t>
    </dgm:pt>
    <dgm:pt modelId="{116BD20D-E977-4D7D-AFEB-ECC128117594}">
      <dgm:prSet phldrT="[Text]"/>
      <dgm:spPr/>
      <dgm:t>
        <a:bodyPr/>
        <a:lstStyle/>
        <a:p>
          <a:r>
            <a:rPr lang="en-US" dirty="0" smtClean="0"/>
            <a:t>Vascular</a:t>
          </a:r>
          <a:endParaRPr lang="en-US" dirty="0"/>
        </a:p>
      </dgm:t>
    </dgm:pt>
    <dgm:pt modelId="{25851A66-09CD-406A-B92B-CEE548453244}" type="parTrans" cxnId="{D2B2E2B9-FE2B-401C-A33A-6027FEC9D65D}">
      <dgm:prSet/>
      <dgm:spPr/>
      <dgm:t>
        <a:bodyPr/>
        <a:lstStyle/>
        <a:p>
          <a:endParaRPr lang="en-US"/>
        </a:p>
      </dgm:t>
    </dgm:pt>
    <dgm:pt modelId="{74434779-96AC-458F-B9E8-5F6B394A1B3A}" type="sibTrans" cxnId="{D2B2E2B9-FE2B-401C-A33A-6027FEC9D65D}">
      <dgm:prSet/>
      <dgm:spPr/>
      <dgm:t>
        <a:bodyPr/>
        <a:lstStyle/>
        <a:p>
          <a:endParaRPr lang="en-US"/>
        </a:p>
      </dgm:t>
    </dgm:pt>
    <dgm:pt modelId="{9559F0EE-CF6A-44F8-A9CF-A0F6D42B377D}">
      <dgm:prSet phldrT="[Text]"/>
      <dgm:spPr/>
      <dgm:t>
        <a:bodyPr/>
        <a:lstStyle/>
        <a:p>
          <a:r>
            <a:rPr lang="en-US" dirty="0" smtClean="0"/>
            <a:t>Xylem to move water</a:t>
          </a:r>
          <a:endParaRPr lang="en-US" dirty="0"/>
        </a:p>
      </dgm:t>
    </dgm:pt>
    <dgm:pt modelId="{41A95F49-7243-4DBA-A2B5-BD2B4DF40035}" type="parTrans" cxnId="{1234DF6C-00E7-42CB-85D3-5F14F3B008C6}">
      <dgm:prSet/>
      <dgm:spPr/>
      <dgm:t>
        <a:bodyPr/>
        <a:lstStyle/>
        <a:p>
          <a:endParaRPr lang="en-US"/>
        </a:p>
      </dgm:t>
    </dgm:pt>
    <dgm:pt modelId="{9B0DE528-6984-4EE0-8B52-24C0C979E7D1}" type="sibTrans" cxnId="{1234DF6C-00E7-42CB-85D3-5F14F3B008C6}">
      <dgm:prSet/>
      <dgm:spPr/>
      <dgm:t>
        <a:bodyPr/>
        <a:lstStyle/>
        <a:p>
          <a:endParaRPr lang="en-US"/>
        </a:p>
      </dgm:t>
    </dgm:pt>
    <dgm:pt modelId="{21A1BA4F-C311-4D36-9103-5B7DAFF93351}">
      <dgm:prSet phldrT="[Text]"/>
      <dgm:spPr/>
      <dgm:t>
        <a:bodyPr/>
        <a:lstStyle/>
        <a:p>
          <a:r>
            <a:rPr lang="en-US" dirty="0" smtClean="0"/>
            <a:t>Phloem to move food</a:t>
          </a:r>
          <a:endParaRPr lang="en-US" dirty="0"/>
        </a:p>
      </dgm:t>
    </dgm:pt>
    <dgm:pt modelId="{A17E8791-697B-4CA1-8E89-8F8A36AB70BC}" type="parTrans" cxnId="{F305A4EA-3550-4CA6-8271-01C7C19CEFD4}">
      <dgm:prSet/>
      <dgm:spPr/>
      <dgm:t>
        <a:bodyPr/>
        <a:lstStyle/>
        <a:p>
          <a:endParaRPr lang="en-US"/>
        </a:p>
      </dgm:t>
    </dgm:pt>
    <dgm:pt modelId="{1AE0F2E4-2F36-4A32-8A04-22A8C8CE1A5A}" type="sibTrans" cxnId="{F305A4EA-3550-4CA6-8271-01C7C19CEFD4}">
      <dgm:prSet/>
      <dgm:spPr/>
      <dgm:t>
        <a:bodyPr/>
        <a:lstStyle/>
        <a:p>
          <a:endParaRPr lang="en-US"/>
        </a:p>
      </dgm:t>
    </dgm:pt>
    <dgm:pt modelId="{0F06773C-77C1-4467-91DF-01520CED95FC}">
      <dgm:prSet phldrT="[Text]"/>
      <dgm:spPr/>
      <dgm:t>
        <a:bodyPr/>
        <a:lstStyle/>
        <a:p>
          <a:r>
            <a:rPr lang="en-US" dirty="0" smtClean="0"/>
            <a:t>Examples are flowering plants like oak trees, corn, and roses</a:t>
          </a:r>
        </a:p>
      </dgm:t>
    </dgm:pt>
    <dgm:pt modelId="{2F89C6C0-7E63-4A92-8E26-0A577C3AB124}" type="parTrans" cxnId="{CAB6C0CF-ED06-4005-A8CA-60BECD3FBED4}">
      <dgm:prSet/>
      <dgm:spPr/>
      <dgm:t>
        <a:bodyPr/>
        <a:lstStyle/>
        <a:p>
          <a:endParaRPr lang="en-US"/>
        </a:p>
      </dgm:t>
    </dgm:pt>
    <dgm:pt modelId="{54CE2B99-1FBE-4909-BD1B-515A7CB20D96}" type="sibTrans" cxnId="{CAB6C0CF-ED06-4005-A8CA-60BECD3FBED4}">
      <dgm:prSet/>
      <dgm:spPr/>
      <dgm:t>
        <a:bodyPr/>
        <a:lstStyle/>
        <a:p>
          <a:endParaRPr lang="en-US"/>
        </a:p>
      </dgm:t>
    </dgm:pt>
    <dgm:pt modelId="{2F540584-AFA6-4A1C-B646-BD938CC0C358}">
      <dgm:prSet phldrT="[Text]"/>
      <dgm:spPr/>
      <dgm:t>
        <a:bodyPr/>
        <a:lstStyle/>
        <a:p>
          <a:r>
            <a:rPr lang="en-US" dirty="0" smtClean="0"/>
            <a:t>Have pollen (sperm)</a:t>
          </a:r>
        </a:p>
      </dgm:t>
    </dgm:pt>
    <dgm:pt modelId="{102A40ED-3CFD-4A29-ABEA-C378FC0A6907}" type="parTrans" cxnId="{035409E4-07B4-4B9C-970D-F9C320B485BB}">
      <dgm:prSet/>
      <dgm:spPr/>
      <dgm:t>
        <a:bodyPr/>
        <a:lstStyle/>
        <a:p>
          <a:endParaRPr lang="en-US"/>
        </a:p>
      </dgm:t>
    </dgm:pt>
    <dgm:pt modelId="{A787F03D-6FE0-4641-A77A-9A200DB95D8E}" type="sibTrans" cxnId="{035409E4-07B4-4B9C-970D-F9C320B485BB}">
      <dgm:prSet/>
      <dgm:spPr/>
      <dgm:t>
        <a:bodyPr/>
        <a:lstStyle/>
        <a:p>
          <a:endParaRPr lang="en-US"/>
        </a:p>
      </dgm:t>
    </dgm:pt>
    <dgm:pt modelId="{3B576455-12A0-478A-A464-4E5CD7BCFF02}">
      <dgm:prSet phldrT="[Text]"/>
      <dgm:spPr/>
      <dgm:t>
        <a:bodyPr/>
        <a:lstStyle/>
        <a:p>
          <a:r>
            <a:rPr lang="en-US" dirty="0" smtClean="0"/>
            <a:t>Have seeds in fruits</a:t>
          </a:r>
        </a:p>
      </dgm:t>
    </dgm:pt>
    <dgm:pt modelId="{B07ABA20-720F-4F80-8939-DF152FCEF699}" type="parTrans" cxnId="{3CDBAF61-6B9A-4705-AAB3-C882F3F1C0FD}">
      <dgm:prSet/>
      <dgm:spPr/>
      <dgm:t>
        <a:bodyPr/>
        <a:lstStyle/>
        <a:p>
          <a:endParaRPr lang="en-US"/>
        </a:p>
      </dgm:t>
    </dgm:pt>
    <dgm:pt modelId="{F19CBA38-0A9C-4080-96A8-02B51C590DE4}" type="sibTrans" cxnId="{3CDBAF61-6B9A-4705-AAB3-C882F3F1C0FD}">
      <dgm:prSet/>
      <dgm:spPr/>
      <dgm:t>
        <a:bodyPr/>
        <a:lstStyle/>
        <a:p>
          <a:endParaRPr lang="en-US"/>
        </a:p>
      </dgm:t>
    </dgm:pt>
    <dgm:pt modelId="{151FF967-1321-43A6-A53D-E60DE2F6317F}">
      <dgm:prSet phldrT="[Text]"/>
      <dgm:spPr/>
      <dgm:t>
        <a:bodyPr/>
        <a:lstStyle/>
        <a:p>
          <a:r>
            <a:rPr lang="en-US" dirty="0" smtClean="0"/>
            <a:t>Have flowers</a:t>
          </a:r>
        </a:p>
      </dgm:t>
    </dgm:pt>
    <dgm:pt modelId="{DF3F4E8B-4CE8-459A-AFD6-ECB061276F76}" type="parTrans" cxnId="{F596DB2A-03F5-481F-AD4D-B089EB1B4888}">
      <dgm:prSet/>
      <dgm:spPr/>
      <dgm:t>
        <a:bodyPr/>
        <a:lstStyle/>
        <a:p>
          <a:endParaRPr lang="en-US"/>
        </a:p>
      </dgm:t>
    </dgm:pt>
    <dgm:pt modelId="{B1C71F46-9996-4FCB-99CE-DFCC222C382D}" type="sibTrans" cxnId="{F596DB2A-03F5-481F-AD4D-B089EB1B4888}">
      <dgm:prSet/>
      <dgm:spPr/>
      <dgm:t>
        <a:bodyPr/>
        <a:lstStyle/>
        <a:p>
          <a:endParaRPr lang="en-US"/>
        </a:p>
      </dgm:t>
    </dgm:pt>
    <dgm:pt modelId="{849DF95D-7C40-4B09-AF52-A8202D2DF989}" type="pres">
      <dgm:prSet presAssocID="{EB8762D5-3C64-440D-A706-D0A61B89696B}" presName="Name0" presStyleCnt="0">
        <dgm:presLayoutVars>
          <dgm:dir/>
          <dgm:resizeHandles val="exact"/>
        </dgm:presLayoutVars>
      </dgm:prSet>
      <dgm:spPr/>
    </dgm:pt>
    <dgm:pt modelId="{8CBA3799-A77D-47A1-B0A5-4CCE36F33EBC}" type="pres">
      <dgm:prSet presAssocID="{EB8762D5-3C64-440D-A706-D0A61B89696B}" presName="fgShape" presStyleLbl="fgShp" presStyleIdx="0" presStyleCnt="1" custLinFactY="54645" custLinFactNeighborX="-969" custLinFactNeighborY="100000"/>
      <dgm:spPr/>
    </dgm:pt>
    <dgm:pt modelId="{61416A6A-2BB4-4D0F-BC7E-B46B1DA52E7A}" type="pres">
      <dgm:prSet presAssocID="{EB8762D5-3C64-440D-A706-D0A61B89696B}" presName="linComp" presStyleCnt="0"/>
      <dgm:spPr/>
    </dgm:pt>
    <dgm:pt modelId="{3D0A5E5D-BEF1-498B-8833-317B2FD83325}" type="pres">
      <dgm:prSet presAssocID="{4AE78E69-BC7E-420E-A25C-DBD359457195}" presName="compNode" presStyleCnt="0"/>
      <dgm:spPr/>
    </dgm:pt>
    <dgm:pt modelId="{EA488B81-A948-41BA-8B10-3E9720F8486F}" type="pres">
      <dgm:prSet presAssocID="{4AE78E69-BC7E-420E-A25C-DBD359457195}" presName="bkgdShape" presStyleLbl="node1" presStyleIdx="0" presStyleCnt="3" custScaleY="98226"/>
      <dgm:spPr/>
      <dgm:t>
        <a:bodyPr/>
        <a:lstStyle/>
        <a:p>
          <a:endParaRPr lang="en-US"/>
        </a:p>
      </dgm:t>
    </dgm:pt>
    <dgm:pt modelId="{362FA40A-048A-4E1A-80AD-055DDA1F0C2A}" type="pres">
      <dgm:prSet presAssocID="{4AE78E69-BC7E-420E-A25C-DBD35945719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252BE-D811-4BF6-B005-DC5DCE70CF10}" type="pres">
      <dgm:prSet presAssocID="{4AE78E69-BC7E-420E-A25C-DBD359457195}" presName="invisiNode" presStyleLbl="node1" presStyleIdx="0" presStyleCnt="3"/>
      <dgm:spPr/>
    </dgm:pt>
    <dgm:pt modelId="{E2A94BB4-B445-4D08-8C60-FF656B46F779}" type="pres">
      <dgm:prSet presAssocID="{4AE78E69-BC7E-420E-A25C-DBD359457195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4204F8FC-C01C-49D3-9E90-09E19C276E85}" type="pres">
      <dgm:prSet presAssocID="{F6CEB409-6C51-4521-B1D5-8E55FCC6C77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965A7A3-B642-4AAC-9B46-F87B10E8C1D8}" type="pres">
      <dgm:prSet presAssocID="{71A0B2C1-875E-4971-AF18-90CC478C50D5}" presName="compNode" presStyleCnt="0"/>
      <dgm:spPr/>
    </dgm:pt>
    <dgm:pt modelId="{A85D9AC1-9143-4D2F-8D41-1BBD986273FD}" type="pres">
      <dgm:prSet presAssocID="{71A0B2C1-875E-4971-AF18-90CC478C50D5}" presName="bkgdShape" presStyleLbl="node1" presStyleIdx="1" presStyleCnt="3"/>
      <dgm:spPr/>
      <dgm:t>
        <a:bodyPr/>
        <a:lstStyle/>
        <a:p>
          <a:endParaRPr lang="en-US"/>
        </a:p>
      </dgm:t>
    </dgm:pt>
    <dgm:pt modelId="{ABDB546A-7CB4-49E5-9D05-AB770CB1553C}" type="pres">
      <dgm:prSet presAssocID="{71A0B2C1-875E-4971-AF18-90CC478C50D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D032F-1D45-4219-B40B-57517A910FA6}" type="pres">
      <dgm:prSet presAssocID="{71A0B2C1-875E-4971-AF18-90CC478C50D5}" presName="invisiNode" presStyleLbl="node1" presStyleIdx="1" presStyleCnt="3"/>
      <dgm:spPr/>
    </dgm:pt>
    <dgm:pt modelId="{28E3DAAA-0974-4F8E-A53C-ABB4857D99DF}" type="pres">
      <dgm:prSet presAssocID="{71A0B2C1-875E-4971-AF18-90CC478C50D5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F96F1FB0-E6F2-4BC3-956B-A06A7C1DABAE}" type="pres">
      <dgm:prSet presAssocID="{3815D9B7-5776-4559-ADD9-8D36A73B04D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F33DC16-1918-4B6E-996A-16FBD15C7E08}" type="pres">
      <dgm:prSet presAssocID="{E165C41D-4E89-44DE-B203-1000A7DEAA2E}" presName="compNode" presStyleCnt="0"/>
      <dgm:spPr/>
    </dgm:pt>
    <dgm:pt modelId="{379F6BCB-6222-4D99-A5EC-C6780904694F}" type="pres">
      <dgm:prSet presAssocID="{E165C41D-4E89-44DE-B203-1000A7DEAA2E}" presName="bkgdShape" presStyleLbl="node1" presStyleIdx="2" presStyleCnt="3" custLinFactNeighborX="-784" custLinFactNeighborY="-699"/>
      <dgm:spPr/>
      <dgm:t>
        <a:bodyPr/>
        <a:lstStyle/>
        <a:p>
          <a:endParaRPr lang="en-US"/>
        </a:p>
      </dgm:t>
    </dgm:pt>
    <dgm:pt modelId="{6DB88A32-011D-4E86-AFC3-F8B9E542E9ED}" type="pres">
      <dgm:prSet presAssocID="{E165C41D-4E89-44DE-B203-1000A7DEAA2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6B013-FA38-41A9-87F5-E732AE5C5281}" type="pres">
      <dgm:prSet presAssocID="{E165C41D-4E89-44DE-B203-1000A7DEAA2E}" presName="invisiNode" presStyleLbl="node1" presStyleIdx="2" presStyleCnt="3"/>
      <dgm:spPr/>
    </dgm:pt>
    <dgm:pt modelId="{222B534D-14A9-4013-ACED-78E6C2BED50D}" type="pres">
      <dgm:prSet presAssocID="{E165C41D-4E89-44DE-B203-1000A7DEAA2E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F596DB2A-03F5-481F-AD4D-B089EB1B4888}" srcId="{E165C41D-4E89-44DE-B203-1000A7DEAA2E}" destId="{151FF967-1321-43A6-A53D-E60DE2F6317F}" srcOrd="4" destOrd="0" parTransId="{DF3F4E8B-4CE8-459A-AFD6-ECB061276F76}" sibTransId="{B1C71F46-9996-4FCB-99CE-DFCC222C382D}"/>
    <dgm:cxn modelId="{5DBB560E-440E-4A8F-B944-68812D79EE57}" type="presOf" srcId="{F6CEB409-6C51-4521-B1D5-8E55FCC6C77D}" destId="{4204F8FC-C01C-49D3-9E90-09E19C276E85}" srcOrd="0" destOrd="0" presId="urn:microsoft.com/office/officeart/2005/8/layout/hList7#2"/>
    <dgm:cxn modelId="{AE12E3AC-4B69-4802-BC57-E283679A5297}" srcId="{4AE78E69-BC7E-420E-A25C-DBD359457195}" destId="{9793B8A9-91B0-4AB0-A3EF-E1DE06721282}" srcOrd="2" destOrd="0" parTransId="{0BFD0D81-B051-495B-8BA8-96CAF412D13B}" sibTransId="{FC43A948-FBF1-4411-81C6-7B08F07EFC58}"/>
    <dgm:cxn modelId="{920713E2-E145-42EC-8278-49FDEE3357EF}" type="presOf" srcId="{DBCD13EE-9241-4EB6-A1FA-5FE30903B690}" destId="{A85D9AC1-9143-4D2F-8D41-1BBD986273FD}" srcOrd="0" destOrd="5" presId="urn:microsoft.com/office/officeart/2005/8/layout/hList7#2"/>
    <dgm:cxn modelId="{6D40F34C-89DD-4D3D-BA06-63BC60B140B9}" type="presOf" srcId="{4B298CB5-4393-4E2B-B257-892F95B28083}" destId="{EA488B81-A948-41BA-8B10-3E9720F8486F}" srcOrd="0" destOrd="5" presId="urn:microsoft.com/office/officeart/2005/8/layout/hList7#2"/>
    <dgm:cxn modelId="{E96E6863-C616-44FE-ACA6-F57A77E5B4C3}" type="presOf" srcId="{3B576455-12A0-478A-A464-4E5CD7BCFF02}" destId="{6DB88A32-011D-4E86-AFC3-F8B9E542E9ED}" srcOrd="1" destOrd="6" presId="urn:microsoft.com/office/officeart/2005/8/layout/hList7#2"/>
    <dgm:cxn modelId="{5F6812FC-0DA0-4480-9088-C8555CFC14D1}" srcId="{71A0B2C1-875E-4971-AF18-90CC478C50D5}" destId="{5222EAE2-2A58-4392-8538-EBB631230F30}" srcOrd="4" destOrd="0" parTransId="{F87E89E3-0831-4D61-8668-8C96E33EAF01}" sibTransId="{98F1A2DE-7ACB-4C3A-9243-3289B91F895D}"/>
    <dgm:cxn modelId="{5EE7E302-C617-490F-B7B1-FB5CF99E2D17}" srcId="{EB8762D5-3C64-440D-A706-D0A61B89696B}" destId="{E165C41D-4E89-44DE-B203-1000A7DEAA2E}" srcOrd="2" destOrd="0" parTransId="{813CCA6B-B247-4B2D-B92C-87D055599E41}" sibTransId="{856390B9-8231-4E10-B16E-765E020EDBE5}"/>
    <dgm:cxn modelId="{659D2333-44DF-4375-A7CD-1757431EC1B4}" type="presOf" srcId="{591F43CC-A90B-428D-AF2C-A132FE988ED2}" destId="{A85D9AC1-9143-4D2F-8D41-1BBD986273FD}" srcOrd="0" destOrd="2" presId="urn:microsoft.com/office/officeart/2005/8/layout/hList7#2"/>
    <dgm:cxn modelId="{54AEBEFF-DD3E-4D8F-9298-CA5D0901127E}" type="presOf" srcId="{9793B8A9-91B0-4AB0-A3EF-E1DE06721282}" destId="{EA488B81-A948-41BA-8B10-3E9720F8486F}" srcOrd="0" destOrd="4" presId="urn:microsoft.com/office/officeart/2005/8/layout/hList7#2"/>
    <dgm:cxn modelId="{564639FD-9A7C-48C8-B280-2C9C895E2318}" type="presOf" srcId="{64806E86-61BA-4683-9372-E2F1323F13B5}" destId="{A85D9AC1-9143-4D2F-8D41-1BBD986273FD}" srcOrd="0" destOrd="6" presId="urn:microsoft.com/office/officeart/2005/8/layout/hList7#2"/>
    <dgm:cxn modelId="{76025951-7C8C-4951-9406-03E7B80A499D}" type="presOf" srcId="{DBCD13EE-9241-4EB6-A1FA-5FE30903B690}" destId="{ABDB546A-7CB4-49E5-9D05-AB770CB1553C}" srcOrd="1" destOrd="5" presId="urn:microsoft.com/office/officeart/2005/8/layout/hList7#2"/>
    <dgm:cxn modelId="{D6E632C0-B783-4210-BA1D-F2A42709A1AD}" type="presOf" srcId="{4AE78E69-BC7E-420E-A25C-DBD359457195}" destId="{362FA40A-048A-4E1A-80AD-055DDA1F0C2A}" srcOrd="1" destOrd="0" presId="urn:microsoft.com/office/officeart/2005/8/layout/hList7#2"/>
    <dgm:cxn modelId="{EA32EE1C-1371-409D-9453-30F8BA50A7A3}" type="presOf" srcId="{0F06773C-77C1-4467-91DF-01520CED95FC}" destId="{6DB88A32-011D-4E86-AFC3-F8B9E542E9ED}" srcOrd="1" destOrd="4" presId="urn:microsoft.com/office/officeart/2005/8/layout/hList7#2"/>
    <dgm:cxn modelId="{1234DF6C-00E7-42CB-85D3-5F14F3B008C6}" srcId="{116BD20D-E977-4D7D-AFEB-ECC128117594}" destId="{9559F0EE-CF6A-44F8-A9CF-A0F6D42B377D}" srcOrd="0" destOrd="0" parTransId="{41A95F49-7243-4DBA-A2B5-BD2B4DF40035}" sibTransId="{9B0DE528-6984-4EE0-8B52-24C0C979E7D1}"/>
    <dgm:cxn modelId="{BD17F00E-DE11-4A5A-9180-6560FDBC3897}" srcId="{EB8762D5-3C64-440D-A706-D0A61B89696B}" destId="{71A0B2C1-875E-4971-AF18-90CC478C50D5}" srcOrd="1" destOrd="0" parTransId="{6ABEE384-38D4-43A4-BAB8-C9B33FD2B601}" sibTransId="{3815D9B7-5776-4559-ADD9-8D36A73B04DE}"/>
    <dgm:cxn modelId="{1D34B27E-76B6-472E-A3F7-4C7192CDD38C}" srcId="{71A0B2C1-875E-4971-AF18-90CC478C50D5}" destId="{588E7378-6261-4BE6-A1B7-52B12E0F3A89}" srcOrd="0" destOrd="0" parTransId="{5E3B1294-F2CF-47E8-8D3B-F361B230E0D6}" sibTransId="{A286AE7B-7A1A-4FEF-B9DA-D5055991240E}"/>
    <dgm:cxn modelId="{D0FE2DAD-FEDA-4DFB-AC66-F24D0F51E6F5}" type="presOf" srcId="{21A1BA4F-C311-4D36-9103-5B7DAFF93351}" destId="{6DB88A32-011D-4E86-AFC3-F8B9E542E9ED}" srcOrd="1" destOrd="3" presId="urn:microsoft.com/office/officeart/2005/8/layout/hList7#2"/>
    <dgm:cxn modelId="{55EC4A3D-723B-4011-BE2B-22AE58474DBC}" type="presOf" srcId="{64806E86-61BA-4683-9372-E2F1323F13B5}" destId="{ABDB546A-7CB4-49E5-9D05-AB770CB1553C}" srcOrd="1" destOrd="6" presId="urn:microsoft.com/office/officeart/2005/8/layout/hList7#2"/>
    <dgm:cxn modelId="{1401DF05-1B14-44AF-A052-21A609EBFCD2}" type="presOf" srcId="{4AE78E69-BC7E-420E-A25C-DBD359457195}" destId="{EA488B81-A948-41BA-8B10-3E9720F8486F}" srcOrd="0" destOrd="0" presId="urn:microsoft.com/office/officeart/2005/8/layout/hList7#2"/>
    <dgm:cxn modelId="{30014F71-A2E1-4081-88B3-44EF8E3BD0AC}" type="presOf" srcId="{591F43CC-A90B-428D-AF2C-A132FE988ED2}" destId="{ABDB546A-7CB4-49E5-9D05-AB770CB1553C}" srcOrd="1" destOrd="2" presId="urn:microsoft.com/office/officeart/2005/8/layout/hList7#2"/>
    <dgm:cxn modelId="{316BD38E-FB1A-4038-9CCF-36D0C51AAEDD}" type="presOf" srcId="{588E7378-6261-4BE6-A1B7-52B12E0F3A89}" destId="{A85D9AC1-9143-4D2F-8D41-1BBD986273FD}" srcOrd="0" destOrd="1" presId="urn:microsoft.com/office/officeart/2005/8/layout/hList7#2"/>
    <dgm:cxn modelId="{D2B2E2B9-FE2B-401C-A33A-6027FEC9D65D}" srcId="{E165C41D-4E89-44DE-B203-1000A7DEAA2E}" destId="{116BD20D-E977-4D7D-AFEB-ECC128117594}" srcOrd="0" destOrd="0" parTransId="{25851A66-09CD-406A-B92B-CEE548453244}" sibTransId="{74434779-96AC-458F-B9E8-5F6B394A1B3A}"/>
    <dgm:cxn modelId="{753CB716-F4B3-4FA9-B243-037FEE1A2CB4}" type="presOf" srcId="{E165C41D-4E89-44DE-B203-1000A7DEAA2E}" destId="{6DB88A32-011D-4E86-AFC3-F8B9E542E9ED}" srcOrd="1" destOrd="0" presId="urn:microsoft.com/office/officeart/2005/8/layout/hList7#2"/>
    <dgm:cxn modelId="{F168BEE1-14DB-40FA-9E80-77C147A86778}" type="presOf" srcId="{E506BA3A-A474-407B-9B39-3CD68A74F2DE}" destId="{EA488B81-A948-41BA-8B10-3E9720F8486F}" srcOrd="0" destOrd="3" presId="urn:microsoft.com/office/officeart/2005/8/layout/hList7#2"/>
    <dgm:cxn modelId="{7753D45A-A019-4A7E-A6E0-D9CADF386D38}" type="presOf" srcId="{21A1BA4F-C311-4D36-9103-5B7DAFF93351}" destId="{379F6BCB-6222-4D99-A5EC-C6780904694F}" srcOrd="0" destOrd="3" presId="urn:microsoft.com/office/officeart/2005/8/layout/hList7#2"/>
    <dgm:cxn modelId="{CC5A53E4-C558-4E4A-B954-4E92C00580D7}" type="presOf" srcId="{4B298CB5-4393-4E2B-B257-892F95B28083}" destId="{362FA40A-048A-4E1A-80AD-055DDA1F0C2A}" srcOrd="1" destOrd="5" presId="urn:microsoft.com/office/officeart/2005/8/layout/hList7#2"/>
    <dgm:cxn modelId="{FEE430F0-3B19-4CC1-B9CB-1BF744CB66FA}" type="presOf" srcId="{151FF967-1321-43A6-A53D-E60DE2F6317F}" destId="{6DB88A32-011D-4E86-AFC3-F8B9E542E9ED}" srcOrd="1" destOrd="7" presId="urn:microsoft.com/office/officeart/2005/8/layout/hList7#2"/>
    <dgm:cxn modelId="{56EF770E-F447-4932-9D81-3D93545AFE93}" type="presOf" srcId="{71A0B2C1-875E-4971-AF18-90CC478C50D5}" destId="{ABDB546A-7CB4-49E5-9D05-AB770CB1553C}" srcOrd="1" destOrd="0" presId="urn:microsoft.com/office/officeart/2005/8/layout/hList7#2"/>
    <dgm:cxn modelId="{5C48F9C1-2B30-4CD6-825B-A2499AD19CEF}" type="presOf" srcId="{3B576455-12A0-478A-A464-4E5CD7BCFF02}" destId="{379F6BCB-6222-4D99-A5EC-C6780904694F}" srcOrd="0" destOrd="6" presId="urn:microsoft.com/office/officeart/2005/8/layout/hList7#2"/>
    <dgm:cxn modelId="{3DDE5216-941F-45A6-AE54-2D714E769037}" type="presOf" srcId="{9559F0EE-CF6A-44F8-A9CF-A0F6D42B377D}" destId="{6DB88A32-011D-4E86-AFC3-F8B9E542E9ED}" srcOrd="1" destOrd="2" presId="urn:microsoft.com/office/officeart/2005/8/layout/hList7#2"/>
    <dgm:cxn modelId="{589D44EB-21E8-437C-9076-1FFEE3F60CEC}" srcId="{4AE78E69-BC7E-420E-A25C-DBD359457195}" destId="{0BDD58D4-ED4D-47D1-BD5B-1D77DF60F548}" srcOrd="4" destOrd="0" parTransId="{79920A7C-F39E-4B76-8217-6B0AAAB81549}" sibTransId="{C164A486-8FEF-4465-B192-C2F86808885E}"/>
    <dgm:cxn modelId="{93AFE42C-F361-48C1-AC5E-577F64331FDE}" srcId="{588E7378-6261-4BE6-A1B7-52B12E0F3A89}" destId="{79B118E1-1092-4DE0-96E1-3880FD0C9CA4}" srcOrd="1" destOrd="0" parTransId="{42E11A41-A9FC-4BA0-BE07-D34458F5B567}" sibTransId="{DE24781F-ABF6-40AA-8515-810F314C4E13}"/>
    <dgm:cxn modelId="{87A3C6D2-CCE4-483B-AA8D-8BA5C6458345}" type="presOf" srcId="{5222EAE2-2A58-4392-8538-EBB631230F30}" destId="{A85D9AC1-9143-4D2F-8D41-1BBD986273FD}" srcOrd="0" destOrd="7" presId="urn:microsoft.com/office/officeart/2005/8/layout/hList7#2"/>
    <dgm:cxn modelId="{4E0B7AE2-CBED-4643-B152-498C4689CDFD}" type="presOf" srcId="{9D39EB08-9A3E-4534-AAE2-CFCF148AEE2C}" destId="{362FA40A-048A-4E1A-80AD-055DDA1F0C2A}" srcOrd="1" destOrd="1" presId="urn:microsoft.com/office/officeart/2005/8/layout/hList7#2"/>
    <dgm:cxn modelId="{D3721EA1-3E66-493A-89A9-CC5CD9DBE05F}" type="presOf" srcId="{A23B5DB6-284E-4BE1-A2AC-6BF1DBB0D299}" destId="{ABDB546A-7CB4-49E5-9D05-AB770CB1553C}" srcOrd="1" destOrd="4" presId="urn:microsoft.com/office/officeart/2005/8/layout/hList7#2"/>
    <dgm:cxn modelId="{727AFC99-78CB-4AD0-BB0A-3F87662DDACB}" srcId="{71A0B2C1-875E-4971-AF18-90CC478C50D5}" destId="{DBCD13EE-9241-4EB6-A1FA-5FE30903B690}" srcOrd="2" destOrd="0" parTransId="{682C034B-6DFD-4531-812E-4D3D88D1A0D1}" sibTransId="{5C9049C4-C9DA-4A85-9284-3857230A6BAE}"/>
    <dgm:cxn modelId="{7017F2F5-D095-40D5-9D71-59E14C69EC1B}" type="presOf" srcId="{79B118E1-1092-4DE0-96E1-3880FD0C9CA4}" destId="{ABDB546A-7CB4-49E5-9D05-AB770CB1553C}" srcOrd="1" destOrd="3" presId="urn:microsoft.com/office/officeart/2005/8/layout/hList7#2"/>
    <dgm:cxn modelId="{5155A8D1-8174-481A-9DAE-8971D2C49114}" srcId="{588E7378-6261-4BE6-A1B7-52B12E0F3A89}" destId="{591F43CC-A90B-428D-AF2C-A132FE988ED2}" srcOrd="0" destOrd="0" parTransId="{CCC9B8F8-EFEA-40F9-A6A6-82289856545B}" sibTransId="{296B3BDF-C85A-4B08-B728-A3349D1AB70A}"/>
    <dgm:cxn modelId="{AD3B58E8-8672-42BE-8EB8-33713B0086DC}" type="presOf" srcId="{EB8762D5-3C64-440D-A706-D0A61B89696B}" destId="{849DF95D-7C40-4B09-AF52-A8202D2DF989}" srcOrd="0" destOrd="0" presId="urn:microsoft.com/office/officeart/2005/8/layout/hList7#2"/>
    <dgm:cxn modelId="{F812CB7A-780F-411D-85C7-A15A90E6DF9D}" type="presOf" srcId="{9130863D-8B1C-48C5-9FBB-6EE96E877B73}" destId="{EA488B81-A948-41BA-8B10-3E9720F8486F}" srcOrd="0" destOrd="2" presId="urn:microsoft.com/office/officeart/2005/8/layout/hList7#2"/>
    <dgm:cxn modelId="{A9077122-5772-4D3E-91DC-D84975B4285B}" type="presOf" srcId="{9130863D-8B1C-48C5-9FBB-6EE96E877B73}" destId="{362FA40A-048A-4E1A-80AD-055DDA1F0C2A}" srcOrd="1" destOrd="2" presId="urn:microsoft.com/office/officeart/2005/8/layout/hList7#2"/>
    <dgm:cxn modelId="{6F450E63-1C8D-4E98-B400-B19F1EF2FCEF}" srcId="{71A0B2C1-875E-4971-AF18-90CC478C50D5}" destId="{64806E86-61BA-4683-9372-E2F1323F13B5}" srcOrd="3" destOrd="0" parTransId="{420FA941-EC7E-46DC-ACC2-817E7FCD87E2}" sibTransId="{7E5B2B66-9AB8-405A-A446-BE3A078B5031}"/>
    <dgm:cxn modelId="{275C84DA-9444-43B4-B738-8468DE92B3C6}" type="presOf" srcId="{9D39EB08-9A3E-4534-AAE2-CFCF148AEE2C}" destId="{EA488B81-A948-41BA-8B10-3E9720F8486F}" srcOrd="0" destOrd="1" presId="urn:microsoft.com/office/officeart/2005/8/layout/hList7#2"/>
    <dgm:cxn modelId="{4BC471EA-4B56-42BB-8280-726271B1451E}" type="presOf" srcId="{0BDD58D4-ED4D-47D1-BD5B-1D77DF60F548}" destId="{EA488B81-A948-41BA-8B10-3E9720F8486F}" srcOrd="0" destOrd="6" presId="urn:microsoft.com/office/officeart/2005/8/layout/hList7#2"/>
    <dgm:cxn modelId="{FD0755C6-C94C-46BF-A281-40E8FA03CF9B}" type="presOf" srcId="{116BD20D-E977-4D7D-AFEB-ECC128117594}" destId="{6DB88A32-011D-4E86-AFC3-F8B9E542E9ED}" srcOrd="1" destOrd="1" presId="urn:microsoft.com/office/officeart/2005/8/layout/hList7#2"/>
    <dgm:cxn modelId="{C4E474B9-7300-4E73-97F6-3D7B3503109B}" type="presOf" srcId="{2F540584-AFA6-4A1C-B646-BD938CC0C358}" destId="{379F6BCB-6222-4D99-A5EC-C6780904694F}" srcOrd="0" destOrd="5" presId="urn:microsoft.com/office/officeart/2005/8/layout/hList7#2"/>
    <dgm:cxn modelId="{23ED8AD2-FEBC-4B95-BC5D-686A4AFF0844}" type="presOf" srcId="{A23B5DB6-284E-4BE1-A2AC-6BF1DBB0D299}" destId="{A85D9AC1-9143-4D2F-8D41-1BBD986273FD}" srcOrd="0" destOrd="4" presId="urn:microsoft.com/office/officeart/2005/8/layout/hList7#2"/>
    <dgm:cxn modelId="{3CDBAF61-6B9A-4705-AAB3-C882F3F1C0FD}" srcId="{E165C41D-4E89-44DE-B203-1000A7DEAA2E}" destId="{3B576455-12A0-478A-A464-4E5CD7BCFF02}" srcOrd="3" destOrd="0" parTransId="{B07ABA20-720F-4F80-8939-DF152FCEF699}" sibTransId="{F19CBA38-0A9C-4080-96A8-02B51C590DE4}"/>
    <dgm:cxn modelId="{6CFD1CFB-1090-4DD6-8F87-9DF996C07B8F}" type="presOf" srcId="{588E7378-6261-4BE6-A1B7-52B12E0F3A89}" destId="{ABDB546A-7CB4-49E5-9D05-AB770CB1553C}" srcOrd="1" destOrd="1" presId="urn:microsoft.com/office/officeart/2005/8/layout/hList7#2"/>
    <dgm:cxn modelId="{AB63E959-7F60-481A-A952-E555CDB9446D}" type="presOf" srcId="{79B118E1-1092-4DE0-96E1-3880FD0C9CA4}" destId="{A85D9AC1-9143-4D2F-8D41-1BBD986273FD}" srcOrd="0" destOrd="3" presId="urn:microsoft.com/office/officeart/2005/8/layout/hList7#2"/>
    <dgm:cxn modelId="{035409E4-07B4-4B9C-970D-F9C320B485BB}" srcId="{E165C41D-4E89-44DE-B203-1000A7DEAA2E}" destId="{2F540584-AFA6-4A1C-B646-BD938CC0C358}" srcOrd="2" destOrd="0" parTransId="{102A40ED-3CFD-4A29-ABEA-C378FC0A6907}" sibTransId="{A787F03D-6FE0-4641-A77A-9A200DB95D8E}"/>
    <dgm:cxn modelId="{B905C05C-AA66-492C-9610-8437E2627097}" srcId="{4AE78E69-BC7E-420E-A25C-DBD359457195}" destId="{E506BA3A-A474-407B-9B39-3CD68A74F2DE}" srcOrd="1" destOrd="0" parTransId="{10E2FD57-7179-4F0C-83E4-54868C57D1AD}" sibTransId="{411D4D38-B5EB-45DD-B289-18DCDAFF5286}"/>
    <dgm:cxn modelId="{70AE4289-AC94-49A0-A049-0C871E9EB170}" type="presOf" srcId="{2F540584-AFA6-4A1C-B646-BD938CC0C358}" destId="{6DB88A32-011D-4E86-AFC3-F8B9E542E9ED}" srcOrd="1" destOrd="5" presId="urn:microsoft.com/office/officeart/2005/8/layout/hList7#2"/>
    <dgm:cxn modelId="{CAB6C0CF-ED06-4005-A8CA-60BECD3FBED4}" srcId="{E165C41D-4E89-44DE-B203-1000A7DEAA2E}" destId="{0F06773C-77C1-4467-91DF-01520CED95FC}" srcOrd="1" destOrd="0" parTransId="{2F89C6C0-7E63-4A92-8E26-0A577C3AB124}" sibTransId="{54CE2B99-1FBE-4909-BD1B-515A7CB20D96}"/>
    <dgm:cxn modelId="{BB33F20F-2C73-4F5D-84F4-DF37B57947E0}" type="presOf" srcId="{0F06773C-77C1-4467-91DF-01520CED95FC}" destId="{379F6BCB-6222-4D99-A5EC-C6780904694F}" srcOrd="0" destOrd="4" presId="urn:microsoft.com/office/officeart/2005/8/layout/hList7#2"/>
    <dgm:cxn modelId="{C8428FFF-C239-4C2A-8C32-A57F259E752D}" srcId="{71A0B2C1-875E-4971-AF18-90CC478C50D5}" destId="{A23B5DB6-284E-4BE1-A2AC-6BF1DBB0D299}" srcOrd="1" destOrd="0" parTransId="{EAF84863-C6F8-4EA3-95F9-C5744C5B720B}" sibTransId="{2FA83449-E0C6-4835-970F-957D3C727420}"/>
    <dgm:cxn modelId="{334E988A-BFEA-473C-87D2-06962AA8F3A9}" srcId="{4AE78E69-BC7E-420E-A25C-DBD359457195}" destId="{4B298CB5-4393-4E2B-B257-892F95B28083}" srcOrd="3" destOrd="0" parTransId="{6FA70213-FB64-4835-846F-3617C91AEC76}" sibTransId="{091F12CC-720D-4FF6-B863-0FF74F0F990B}"/>
    <dgm:cxn modelId="{4A6B7A38-81A0-43C5-AD92-704A04B08AD2}" type="presOf" srcId="{9793B8A9-91B0-4AB0-A3EF-E1DE06721282}" destId="{362FA40A-048A-4E1A-80AD-055DDA1F0C2A}" srcOrd="1" destOrd="4" presId="urn:microsoft.com/office/officeart/2005/8/layout/hList7#2"/>
    <dgm:cxn modelId="{FBA3A545-E907-4B4C-A1F6-12E4C089F06D}" srcId="{9D39EB08-9A3E-4534-AAE2-CFCF148AEE2C}" destId="{9130863D-8B1C-48C5-9FBB-6EE96E877B73}" srcOrd="0" destOrd="0" parTransId="{C6A34523-9F3A-40EF-9140-916A948E4DCE}" sibTransId="{FE6BB960-50DD-48C1-9133-2FA9D75921F4}"/>
    <dgm:cxn modelId="{121D0B06-7498-49E7-B884-0DAB785B4FF5}" type="presOf" srcId="{3815D9B7-5776-4559-ADD9-8D36A73B04DE}" destId="{F96F1FB0-E6F2-4BC3-956B-A06A7C1DABAE}" srcOrd="0" destOrd="0" presId="urn:microsoft.com/office/officeart/2005/8/layout/hList7#2"/>
    <dgm:cxn modelId="{20962E53-A30F-451F-9E75-54ADF10AAFDE}" type="presOf" srcId="{71A0B2C1-875E-4971-AF18-90CC478C50D5}" destId="{A85D9AC1-9143-4D2F-8D41-1BBD986273FD}" srcOrd="0" destOrd="0" presId="urn:microsoft.com/office/officeart/2005/8/layout/hList7#2"/>
    <dgm:cxn modelId="{3079FC2F-AE18-4C37-A669-3EB845E0659B}" type="presOf" srcId="{E506BA3A-A474-407B-9B39-3CD68A74F2DE}" destId="{362FA40A-048A-4E1A-80AD-055DDA1F0C2A}" srcOrd="1" destOrd="3" presId="urn:microsoft.com/office/officeart/2005/8/layout/hList7#2"/>
    <dgm:cxn modelId="{9EA47B65-2577-4849-BA92-FA35FE17D42D}" srcId="{EB8762D5-3C64-440D-A706-D0A61B89696B}" destId="{4AE78E69-BC7E-420E-A25C-DBD359457195}" srcOrd="0" destOrd="0" parTransId="{EE6A9B89-209C-45A2-A5C9-AF705BACA709}" sibTransId="{F6CEB409-6C51-4521-B1D5-8E55FCC6C77D}"/>
    <dgm:cxn modelId="{4A4CF37C-F8C1-4FD4-B51F-12E4FB92D56F}" type="presOf" srcId="{151FF967-1321-43A6-A53D-E60DE2F6317F}" destId="{379F6BCB-6222-4D99-A5EC-C6780904694F}" srcOrd="0" destOrd="7" presId="urn:microsoft.com/office/officeart/2005/8/layout/hList7#2"/>
    <dgm:cxn modelId="{F305A4EA-3550-4CA6-8271-01C7C19CEFD4}" srcId="{116BD20D-E977-4D7D-AFEB-ECC128117594}" destId="{21A1BA4F-C311-4D36-9103-5B7DAFF93351}" srcOrd="1" destOrd="0" parTransId="{A17E8791-697B-4CA1-8E89-8F8A36AB70BC}" sibTransId="{1AE0F2E4-2F36-4A32-8A04-22A8C8CE1A5A}"/>
    <dgm:cxn modelId="{40507A5B-DFBA-4477-B37D-B6994DBFD385}" type="presOf" srcId="{E165C41D-4E89-44DE-B203-1000A7DEAA2E}" destId="{379F6BCB-6222-4D99-A5EC-C6780904694F}" srcOrd="0" destOrd="0" presId="urn:microsoft.com/office/officeart/2005/8/layout/hList7#2"/>
    <dgm:cxn modelId="{637836B9-AB00-458E-ABA3-64CCA02C2277}" type="presOf" srcId="{5222EAE2-2A58-4392-8538-EBB631230F30}" destId="{ABDB546A-7CB4-49E5-9D05-AB770CB1553C}" srcOrd="1" destOrd="7" presId="urn:microsoft.com/office/officeart/2005/8/layout/hList7#2"/>
    <dgm:cxn modelId="{E6EE6AE1-966D-4BFB-BFCF-E85B23B3F89E}" type="presOf" srcId="{116BD20D-E977-4D7D-AFEB-ECC128117594}" destId="{379F6BCB-6222-4D99-A5EC-C6780904694F}" srcOrd="0" destOrd="1" presId="urn:microsoft.com/office/officeart/2005/8/layout/hList7#2"/>
    <dgm:cxn modelId="{AA2A7623-DE11-44CA-A4AF-4B242E997BA0}" srcId="{4AE78E69-BC7E-420E-A25C-DBD359457195}" destId="{9D39EB08-9A3E-4534-AAE2-CFCF148AEE2C}" srcOrd="0" destOrd="0" parTransId="{0A11BA0F-0041-4FC7-841E-886107FD09B7}" sibTransId="{93B435FD-9110-4AAB-985D-F131EE161C5E}"/>
    <dgm:cxn modelId="{245FCE79-0FF1-4BF8-819D-3EE956BFA2B0}" type="presOf" srcId="{0BDD58D4-ED4D-47D1-BD5B-1D77DF60F548}" destId="{362FA40A-048A-4E1A-80AD-055DDA1F0C2A}" srcOrd="1" destOrd="6" presId="urn:microsoft.com/office/officeart/2005/8/layout/hList7#2"/>
    <dgm:cxn modelId="{2E18B87F-34F4-4AAC-BEE2-C8D4EFB816A1}" type="presOf" srcId="{9559F0EE-CF6A-44F8-A9CF-A0F6D42B377D}" destId="{379F6BCB-6222-4D99-A5EC-C6780904694F}" srcOrd="0" destOrd="2" presId="urn:microsoft.com/office/officeart/2005/8/layout/hList7#2"/>
    <dgm:cxn modelId="{A0AB3169-6934-4198-B2D9-028CE89BED5E}" type="presParOf" srcId="{849DF95D-7C40-4B09-AF52-A8202D2DF989}" destId="{8CBA3799-A77D-47A1-B0A5-4CCE36F33EBC}" srcOrd="0" destOrd="0" presId="urn:microsoft.com/office/officeart/2005/8/layout/hList7#2"/>
    <dgm:cxn modelId="{4FA9A862-825F-4109-8ABE-6EC90880D733}" type="presParOf" srcId="{849DF95D-7C40-4B09-AF52-A8202D2DF989}" destId="{61416A6A-2BB4-4D0F-BC7E-B46B1DA52E7A}" srcOrd="1" destOrd="0" presId="urn:microsoft.com/office/officeart/2005/8/layout/hList7#2"/>
    <dgm:cxn modelId="{3A732236-3E38-40FB-AB8D-044F60031234}" type="presParOf" srcId="{61416A6A-2BB4-4D0F-BC7E-B46B1DA52E7A}" destId="{3D0A5E5D-BEF1-498B-8833-317B2FD83325}" srcOrd="0" destOrd="0" presId="urn:microsoft.com/office/officeart/2005/8/layout/hList7#2"/>
    <dgm:cxn modelId="{62D864D7-C220-49F4-8942-8D7C81305846}" type="presParOf" srcId="{3D0A5E5D-BEF1-498B-8833-317B2FD83325}" destId="{EA488B81-A948-41BA-8B10-3E9720F8486F}" srcOrd="0" destOrd="0" presId="urn:microsoft.com/office/officeart/2005/8/layout/hList7#2"/>
    <dgm:cxn modelId="{C82125E1-F2B0-4EEE-989C-0E61B7E12EC2}" type="presParOf" srcId="{3D0A5E5D-BEF1-498B-8833-317B2FD83325}" destId="{362FA40A-048A-4E1A-80AD-055DDA1F0C2A}" srcOrd="1" destOrd="0" presId="urn:microsoft.com/office/officeart/2005/8/layout/hList7#2"/>
    <dgm:cxn modelId="{BB0F27FF-BCC7-450B-8557-A79ECFD056F1}" type="presParOf" srcId="{3D0A5E5D-BEF1-498B-8833-317B2FD83325}" destId="{785252BE-D811-4BF6-B005-DC5DCE70CF10}" srcOrd="2" destOrd="0" presId="urn:microsoft.com/office/officeart/2005/8/layout/hList7#2"/>
    <dgm:cxn modelId="{8D46456E-0EAF-491D-84A1-8C63754E3966}" type="presParOf" srcId="{3D0A5E5D-BEF1-498B-8833-317B2FD83325}" destId="{E2A94BB4-B445-4D08-8C60-FF656B46F779}" srcOrd="3" destOrd="0" presId="urn:microsoft.com/office/officeart/2005/8/layout/hList7#2"/>
    <dgm:cxn modelId="{460D9FCF-A800-4B4B-A7B4-D3876B06D243}" type="presParOf" srcId="{61416A6A-2BB4-4D0F-BC7E-B46B1DA52E7A}" destId="{4204F8FC-C01C-49D3-9E90-09E19C276E85}" srcOrd="1" destOrd="0" presId="urn:microsoft.com/office/officeart/2005/8/layout/hList7#2"/>
    <dgm:cxn modelId="{92525E11-5BAA-426F-BBE0-43D25EE70866}" type="presParOf" srcId="{61416A6A-2BB4-4D0F-BC7E-B46B1DA52E7A}" destId="{B965A7A3-B642-4AAC-9B46-F87B10E8C1D8}" srcOrd="2" destOrd="0" presId="urn:microsoft.com/office/officeart/2005/8/layout/hList7#2"/>
    <dgm:cxn modelId="{A89A942E-C1AF-4E7D-A536-1C277635C2F4}" type="presParOf" srcId="{B965A7A3-B642-4AAC-9B46-F87B10E8C1D8}" destId="{A85D9AC1-9143-4D2F-8D41-1BBD986273FD}" srcOrd="0" destOrd="0" presId="urn:microsoft.com/office/officeart/2005/8/layout/hList7#2"/>
    <dgm:cxn modelId="{62893D57-9A39-423D-9529-6A0D398546F1}" type="presParOf" srcId="{B965A7A3-B642-4AAC-9B46-F87B10E8C1D8}" destId="{ABDB546A-7CB4-49E5-9D05-AB770CB1553C}" srcOrd="1" destOrd="0" presId="urn:microsoft.com/office/officeart/2005/8/layout/hList7#2"/>
    <dgm:cxn modelId="{27868DB5-7557-4C30-9D51-EBCE2B32C3B5}" type="presParOf" srcId="{B965A7A3-B642-4AAC-9B46-F87B10E8C1D8}" destId="{57DD032F-1D45-4219-B40B-57517A910FA6}" srcOrd="2" destOrd="0" presId="urn:microsoft.com/office/officeart/2005/8/layout/hList7#2"/>
    <dgm:cxn modelId="{CF58C52E-DECC-4D8A-BE7A-88EB2F14E629}" type="presParOf" srcId="{B965A7A3-B642-4AAC-9B46-F87B10E8C1D8}" destId="{28E3DAAA-0974-4F8E-A53C-ABB4857D99DF}" srcOrd="3" destOrd="0" presId="urn:microsoft.com/office/officeart/2005/8/layout/hList7#2"/>
    <dgm:cxn modelId="{A7EEAAEE-9474-4018-9A90-B4EE180BFBE8}" type="presParOf" srcId="{61416A6A-2BB4-4D0F-BC7E-B46B1DA52E7A}" destId="{F96F1FB0-E6F2-4BC3-956B-A06A7C1DABAE}" srcOrd="3" destOrd="0" presId="urn:microsoft.com/office/officeart/2005/8/layout/hList7#2"/>
    <dgm:cxn modelId="{C3FC4FBB-6448-4342-AB0A-4783E66177E7}" type="presParOf" srcId="{61416A6A-2BB4-4D0F-BC7E-B46B1DA52E7A}" destId="{1F33DC16-1918-4B6E-996A-16FBD15C7E08}" srcOrd="4" destOrd="0" presId="urn:microsoft.com/office/officeart/2005/8/layout/hList7#2"/>
    <dgm:cxn modelId="{042B7888-32B8-4941-8E82-775413D60C64}" type="presParOf" srcId="{1F33DC16-1918-4B6E-996A-16FBD15C7E08}" destId="{379F6BCB-6222-4D99-A5EC-C6780904694F}" srcOrd="0" destOrd="0" presId="urn:microsoft.com/office/officeart/2005/8/layout/hList7#2"/>
    <dgm:cxn modelId="{9F849971-07A0-406F-B244-28DE3AB0EB6E}" type="presParOf" srcId="{1F33DC16-1918-4B6E-996A-16FBD15C7E08}" destId="{6DB88A32-011D-4E86-AFC3-F8B9E542E9ED}" srcOrd="1" destOrd="0" presId="urn:microsoft.com/office/officeart/2005/8/layout/hList7#2"/>
    <dgm:cxn modelId="{94F820FD-CCBB-4301-B58B-C86AA2C51B74}" type="presParOf" srcId="{1F33DC16-1918-4B6E-996A-16FBD15C7E08}" destId="{BDE6B013-FA38-41A9-87F5-E732AE5C5281}" srcOrd="2" destOrd="0" presId="urn:microsoft.com/office/officeart/2005/8/layout/hList7#2"/>
    <dgm:cxn modelId="{85503C3B-2420-4A47-A9A1-361B0556FB8B}" type="presParOf" srcId="{1F33DC16-1918-4B6E-996A-16FBD15C7E08}" destId="{222B534D-14A9-4013-ACED-78E6C2BED50D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54AA1A-36D6-4B6B-975B-230C81871BA6}" type="doc">
      <dgm:prSet loTypeId="urn:microsoft.com/office/officeart/2005/8/layout/pList2#1" loCatId="list" qsTypeId="urn:microsoft.com/office/officeart/2005/8/quickstyle/simple1" qsCatId="simple" csTypeId="urn:microsoft.com/office/officeart/2005/8/colors/colorful4" csCatId="colorful" phldr="1"/>
      <dgm:spPr/>
    </dgm:pt>
    <dgm:pt modelId="{AEAD48AB-E0D3-49E8-9C60-B0339AAB7A6D}">
      <dgm:prSet phldrT="[Text]"/>
      <dgm:spPr/>
      <dgm:t>
        <a:bodyPr/>
        <a:lstStyle/>
        <a:p>
          <a:r>
            <a:rPr lang="en-US" dirty="0" smtClean="0"/>
            <a:t>Annelids</a:t>
          </a:r>
          <a:endParaRPr lang="en-US" dirty="0"/>
        </a:p>
      </dgm:t>
    </dgm:pt>
    <dgm:pt modelId="{C38C5E27-CEF8-463A-BA80-4CBB828064F4}" type="parTrans" cxnId="{DBD8C626-840B-438D-8E40-E09D2296206E}">
      <dgm:prSet/>
      <dgm:spPr/>
      <dgm:t>
        <a:bodyPr/>
        <a:lstStyle/>
        <a:p>
          <a:endParaRPr lang="en-US"/>
        </a:p>
      </dgm:t>
    </dgm:pt>
    <dgm:pt modelId="{41BE70FE-38B8-4A92-A7E1-1051EAAF2C45}" type="sibTrans" cxnId="{DBD8C626-840B-438D-8E40-E09D2296206E}">
      <dgm:prSet/>
      <dgm:spPr/>
      <dgm:t>
        <a:bodyPr/>
        <a:lstStyle/>
        <a:p>
          <a:endParaRPr lang="en-US"/>
        </a:p>
      </dgm:t>
    </dgm:pt>
    <dgm:pt modelId="{24591D71-B455-40EF-B5D2-7EDB410C0EFF}">
      <dgm:prSet phldrT="[Text]"/>
      <dgm:spPr/>
      <dgm:t>
        <a:bodyPr/>
        <a:lstStyle/>
        <a:p>
          <a:r>
            <a:rPr lang="en-US" dirty="0" smtClean="0"/>
            <a:t>Insects</a:t>
          </a:r>
          <a:endParaRPr lang="en-US" dirty="0"/>
        </a:p>
      </dgm:t>
    </dgm:pt>
    <dgm:pt modelId="{A37A4D41-11CF-42DD-9EA1-1D78F1FA6589}" type="parTrans" cxnId="{D3000A93-BB45-4431-AF94-3CE12EB624A6}">
      <dgm:prSet/>
      <dgm:spPr/>
      <dgm:t>
        <a:bodyPr/>
        <a:lstStyle/>
        <a:p>
          <a:endParaRPr lang="en-US"/>
        </a:p>
      </dgm:t>
    </dgm:pt>
    <dgm:pt modelId="{C62D2C34-E9A9-445B-ACC4-3679C8E76C3F}" type="sibTrans" cxnId="{D3000A93-BB45-4431-AF94-3CE12EB624A6}">
      <dgm:prSet/>
      <dgm:spPr/>
      <dgm:t>
        <a:bodyPr/>
        <a:lstStyle/>
        <a:p>
          <a:endParaRPr lang="en-US"/>
        </a:p>
      </dgm:t>
    </dgm:pt>
    <dgm:pt modelId="{20E80DDB-8DF5-4272-868D-59A9571F4876}">
      <dgm:prSet phldrT="[Text]"/>
      <dgm:spPr/>
      <dgm:t>
        <a:bodyPr/>
        <a:lstStyle/>
        <a:p>
          <a:r>
            <a:rPr lang="en-US" dirty="0" smtClean="0"/>
            <a:t>Amphibians</a:t>
          </a:r>
          <a:endParaRPr lang="en-US" dirty="0"/>
        </a:p>
      </dgm:t>
    </dgm:pt>
    <dgm:pt modelId="{10FD2AD5-E3F9-4E12-A6B7-BD710626180D}" type="parTrans" cxnId="{DAB1C9F4-B17B-4F54-9C7E-2D5FD93A4EDE}">
      <dgm:prSet/>
      <dgm:spPr/>
      <dgm:t>
        <a:bodyPr/>
        <a:lstStyle/>
        <a:p>
          <a:endParaRPr lang="en-US"/>
        </a:p>
      </dgm:t>
    </dgm:pt>
    <dgm:pt modelId="{309633DB-56A7-4326-934A-A73A33344CA0}" type="sibTrans" cxnId="{DAB1C9F4-B17B-4F54-9C7E-2D5FD93A4EDE}">
      <dgm:prSet/>
      <dgm:spPr/>
      <dgm:t>
        <a:bodyPr/>
        <a:lstStyle/>
        <a:p>
          <a:endParaRPr lang="en-US"/>
        </a:p>
      </dgm:t>
    </dgm:pt>
    <dgm:pt modelId="{48C56801-CB04-4977-BEF3-C3DAB2A90514}">
      <dgm:prSet phldrT="[Text]"/>
      <dgm:spPr/>
      <dgm:t>
        <a:bodyPr/>
        <a:lstStyle/>
        <a:p>
          <a:r>
            <a:rPr lang="en-US" dirty="0" smtClean="0"/>
            <a:t>Mammals</a:t>
          </a:r>
          <a:endParaRPr lang="en-US" dirty="0"/>
        </a:p>
      </dgm:t>
    </dgm:pt>
    <dgm:pt modelId="{10EA75C7-42AB-42D4-B097-7C19BB89C3CA}" type="parTrans" cxnId="{3B2B5162-2430-49FE-9D99-D0CF88AF7025}">
      <dgm:prSet/>
      <dgm:spPr/>
      <dgm:t>
        <a:bodyPr/>
        <a:lstStyle/>
        <a:p>
          <a:endParaRPr lang="en-US"/>
        </a:p>
      </dgm:t>
    </dgm:pt>
    <dgm:pt modelId="{FDC5AAFE-CBF3-42E6-A2B4-E6E075D8229E}" type="sibTrans" cxnId="{3B2B5162-2430-49FE-9D99-D0CF88AF7025}">
      <dgm:prSet/>
      <dgm:spPr/>
      <dgm:t>
        <a:bodyPr/>
        <a:lstStyle/>
        <a:p>
          <a:endParaRPr lang="en-US"/>
        </a:p>
      </dgm:t>
    </dgm:pt>
    <dgm:pt modelId="{294FBF83-DF61-40BE-B919-681268B39B32}">
      <dgm:prSet phldrT="[Text]"/>
      <dgm:spPr/>
      <dgm:t>
        <a:bodyPr/>
        <a:lstStyle/>
        <a:p>
          <a:r>
            <a:rPr lang="en-US" dirty="0" smtClean="0"/>
            <a:t>Segmented worms</a:t>
          </a:r>
          <a:endParaRPr lang="en-US" dirty="0"/>
        </a:p>
      </dgm:t>
    </dgm:pt>
    <dgm:pt modelId="{0A5C1EE6-CF0A-4A84-A9DC-3461C9632B16}" type="parTrans" cxnId="{9B24B828-8514-47C4-B31C-B246DB81C4BF}">
      <dgm:prSet/>
      <dgm:spPr/>
      <dgm:t>
        <a:bodyPr/>
        <a:lstStyle/>
        <a:p>
          <a:endParaRPr lang="en-US"/>
        </a:p>
      </dgm:t>
    </dgm:pt>
    <dgm:pt modelId="{FBB69D5A-C976-4AB7-962F-BC7A1A51C2A6}" type="sibTrans" cxnId="{9B24B828-8514-47C4-B31C-B246DB81C4BF}">
      <dgm:prSet/>
      <dgm:spPr/>
      <dgm:t>
        <a:bodyPr/>
        <a:lstStyle/>
        <a:p>
          <a:endParaRPr lang="en-US"/>
        </a:p>
      </dgm:t>
    </dgm:pt>
    <dgm:pt modelId="{6B6B3BEA-DD8E-4C64-A318-AF4995CCA0A5}">
      <dgm:prSet phldrT="[Text]"/>
      <dgm:spPr/>
      <dgm:t>
        <a:bodyPr/>
        <a:lstStyle/>
        <a:p>
          <a:r>
            <a:rPr lang="en-US" dirty="0" smtClean="0"/>
            <a:t>“breathe” through skin</a:t>
          </a:r>
          <a:endParaRPr lang="en-US" dirty="0"/>
        </a:p>
      </dgm:t>
    </dgm:pt>
    <dgm:pt modelId="{2BAD75A2-1DE4-42AB-A7F2-54E0C7B91EA0}" type="parTrans" cxnId="{3414E8B9-B9E7-4EEC-AE17-C1B921CF8212}">
      <dgm:prSet/>
      <dgm:spPr/>
      <dgm:t>
        <a:bodyPr/>
        <a:lstStyle/>
        <a:p>
          <a:endParaRPr lang="en-US"/>
        </a:p>
      </dgm:t>
    </dgm:pt>
    <dgm:pt modelId="{4521E94E-000C-493A-B4C3-6ED23CFB70E1}" type="sibTrans" cxnId="{3414E8B9-B9E7-4EEC-AE17-C1B921CF8212}">
      <dgm:prSet/>
      <dgm:spPr/>
      <dgm:t>
        <a:bodyPr/>
        <a:lstStyle/>
        <a:p>
          <a:endParaRPr lang="en-US"/>
        </a:p>
      </dgm:t>
    </dgm:pt>
    <dgm:pt modelId="{F796DE0D-C4C0-45F4-9D25-46B90CCAE1A9}">
      <dgm:prSet phldrT="[Text]"/>
      <dgm:spPr/>
      <dgm:t>
        <a:bodyPr/>
        <a:lstStyle/>
        <a:p>
          <a:r>
            <a:rPr lang="en-US" dirty="0" smtClean="0"/>
            <a:t>External fertilization</a:t>
          </a:r>
          <a:endParaRPr lang="en-US" dirty="0"/>
        </a:p>
      </dgm:t>
    </dgm:pt>
    <dgm:pt modelId="{62029E16-51FF-4580-B501-7CA3DD44D452}" type="parTrans" cxnId="{930BAC86-BFB2-4660-B234-78BF67C6972B}">
      <dgm:prSet/>
      <dgm:spPr/>
      <dgm:t>
        <a:bodyPr/>
        <a:lstStyle/>
        <a:p>
          <a:endParaRPr lang="en-US"/>
        </a:p>
      </dgm:t>
    </dgm:pt>
    <dgm:pt modelId="{01E1B429-CBE5-4CC6-A8C8-D69B363A8A92}" type="sibTrans" cxnId="{930BAC86-BFB2-4660-B234-78BF67C6972B}">
      <dgm:prSet/>
      <dgm:spPr/>
      <dgm:t>
        <a:bodyPr/>
        <a:lstStyle/>
        <a:p>
          <a:endParaRPr lang="en-US"/>
        </a:p>
      </dgm:t>
    </dgm:pt>
    <dgm:pt modelId="{28528FF5-903E-4242-AC98-6A78E46BC02B}">
      <dgm:prSet phldrT="[Text]"/>
      <dgm:spPr/>
      <dgm:t>
        <a:bodyPr/>
        <a:lstStyle/>
        <a:p>
          <a:r>
            <a:rPr lang="en-US" dirty="0" smtClean="0"/>
            <a:t>External development</a:t>
          </a:r>
          <a:endParaRPr lang="en-US" dirty="0"/>
        </a:p>
      </dgm:t>
    </dgm:pt>
    <dgm:pt modelId="{9440A5B4-2069-4242-A81E-57A5EFF72564}" type="parTrans" cxnId="{8FC31198-2C4E-4277-8FE6-EBB9F3013747}">
      <dgm:prSet/>
      <dgm:spPr/>
      <dgm:t>
        <a:bodyPr/>
        <a:lstStyle/>
        <a:p>
          <a:endParaRPr lang="en-US"/>
        </a:p>
      </dgm:t>
    </dgm:pt>
    <dgm:pt modelId="{B1C74CC2-4559-41F4-A71C-8EE0BBC55F5D}" type="sibTrans" cxnId="{8FC31198-2C4E-4277-8FE6-EBB9F3013747}">
      <dgm:prSet/>
      <dgm:spPr/>
      <dgm:t>
        <a:bodyPr/>
        <a:lstStyle/>
        <a:p>
          <a:endParaRPr lang="en-US"/>
        </a:p>
      </dgm:t>
    </dgm:pt>
    <dgm:pt modelId="{6BB1A6A4-6D0B-429B-8768-35B4E152D449}">
      <dgm:prSet phldrT="[Text]"/>
      <dgm:spPr/>
      <dgm:t>
        <a:bodyPr/>
        <a:lstStyle/>
        <a:p>
          <a:r>
            <a:rPr lang="en-US" dirty="0" smtClean="0"/>
            <a:t>Closed circulatory  system </a:t>
          </a:r>
          <a:endParaRPr lang="en-US" dirty="0"/>
        </a:p>
      </dgm:t>
    </dgm:pt>
    <dgm:pt modelId="{A195107E-BDFA-4BF8-9AA5-0296EB4E2494}" type="parTrans" cxnId="{8D3C485D-8A15-424E-9E17-2062F7E7E60D}">
      <dgm:prSet/>
      <dgm:spPr/>
      <dgm:t>
        <a:bodyPr/>
        <a:lstStyle/>
        <a:p>
          <a:endParaRPr lang="en-US"/>
        </a:p>
      </dgm:t>
    </dgm:pt>
    <dgm:pt modelId="{F15A2485-C501-4844-9651-C5DF74F8A26E}" type="sibTrans" cxnId="{8D3C485D-8A15-424E-9E17-2062F7E7E60D}">
      <dgm:prSet/>
      <dgm:spPr/>
      <dgm:t>
        <a:bodyPr/>
        <a:lstStyle/>
        <a:p>
          <a:endParaRPr lang="en-US"/>
        </a:p>
      </dgm:t>
    </dgm:pt>
    <dgm:pt modelId="{5D537433-27F8-4AF5-90AD-2EBB3DDEDF8D}">
      <dgm:prSet phldrT="[Text]"/>
      <dgm:spPr/>
      <dgm:t>
        <a:bodyPr/>
        <a:lstStyle/>
        <a:p>
          <a:r>
            <a:rPr lang="en-US" dirty="0" smtClean="0"/>
            <a:t>No backbone</a:t>
          </a:r>
          <a:endParaRPr lang="en-US" dirty="0"/>
        </a:p>
      </dgm:t>
    </dgm:pt>
    <dgm:pt modelId="{FF6EC258-D7D6-42BB-93D7-FC2E69DB1FE9}" type="parTrans" cxnId="{71A95C85-4D7F-4E68-A420-571738CC80AE}">
      <dgm:prSet/>
      <dgm:spPr/>
      <dgm:t>
        <a:bodyPr/>
        <a:lstStyle/>
        <a:p>
          <a:endParaRPr lang="en-US"/>
        </a:p>
      </dgm:t>
    </dgm:pt>
    <dgm:pt modelId="{86D0AC9D-4833-4125-8977-C8F730EDE6B8}" type="sibTrans" cxnId="{71A95C85-4D7F-4E68-A420-571738CC80AE}">
      <dgm:prSet/>
      <dgm:spPr/>
      <dgm:t>
        <a:bodyPr/>
        <a:lstStyle/>
        <a:p>
          <a:endParaRPr lang="en-US"/>
        </a:p>
      </dgm:t>
    </dgm:pt>
    <dgm:pt modelId="{1A755CEC-62F9-4424-91F1-25D39688FA96}">
      <dgm:prSet phldrT="[Text]"/>
      <dgm:spPr/>
      <dgm:t>
        <a:bodyPr/>
        <a:lstStyle/>
        <a:p>
          <a:r>
            <a:rPr lang="en-US" dirty="0" smtClean="0"/>
            <a:t>No </a:t>
          </a:r>
          <a:r>
            <a:rPr lang="en-US" dirty="0" err="1" smtClean="0"/>
            <a:t>backbome</a:t>
          </a:r>
          <a:endParaRPr lang="en-US" dirty="0"/>
        </a:p>
      </dgm:t>
    </dgm:pt>
    <dgm:pt modelId="{53FAB679-DE9C-4405-84E0-51BC90148BC9}" type="parTrans" cxnId="{DBDFF23F-BCEC-437B-9CE7-E97E740F95BC}">
      <dgm:prSet/>
      <dgm:spPr/>
      <dgm:t>
        <a:bodyPr/>
        <a:lstStyle/>
        <a:p>
          <a:endParaRPr lang="en-US"/>
        </a:p>
      </dgm:t>
    </dgm:pt>
    <dgm:pt modelId="{6CDD1B70-B222-45A9-8A61-1CD9A1A6112F}" type="sibTrans" cxnId="{DBDFF23F-BCEC-437B-9CE7-E97E740F95BC}">
      <dgm:prSet/>
      <dgm:spPr/>
      <dgm:t>
        <a:bodyPr/>
        <a:lstStyle/>
        <a:p>
          <a:endParaRPr lang="en-US"/>
        </a:p>
      </dgm:t>
    </dgm:pt>
    <dgm:pt modelId="{51ED7035-D458-4598-AE6A-CAE004F8A0B9}">
      <dgm:prSet phldrT="[Text]"/>
      <dgm:spPr/>
      <dgm:t>
        <a:bodyPr/>
        <a:lstStyle/>
        <a:p>
          <a:r>
            <a:rPr lang="en-US" dirty="0" smtClean="0"/>
            <a:t>Three body segments</a:t>
          </a:r>
          <a:endParaRPr lang="en-US" dirty="0"/>
        </a:p>
      </dgm:t>
    </dgm:pt>
    <dgm:pt modelId="{191D009E-2726-4605-9F5A-906510055ABB}" type="parTrans" cxnId="{987D7AB5-CD52-447B-BB3B-A3001D80A0AF}">
      <dgm:prSet/>
      <dgm:spPr/>
      <dgm:t>
        <a:bodyPr/>
        <a:lstStyle/>
        <a:p>
          <a:endParaRPr lang="en-US"/>
        </a:p>
      </dgm:t>
    </dgm:pt>
    <dgm:pt modelId="{C23A72D4-59D7-4FD4-9A70-0EC7930B08A5}" type="sibTrans" cxnId="{987D7AB5-CD52-447B-BB3B-A3001D80A0AF}">
      <dgm:prSet/>
      <dgm:spPr/>
      <dgm:t>
        <a:bodyPr/>
        <a:lstStyle/>
        <a:p>
          <a:endParaRPr lang="en-US"/>
        </a:p>
      </dgm:t>
    </dgm:pt>
    <dgm:pt modelId="{50A25A13-0F40-4A48-A721-F4971BEA3C40}">
      <dgm:prSet phldrT="[Text]"/>
      <dgm:spPr/>
      <dgm:t>
        <a:bodyPr/>
        <a:lstStyle/>
        <a:p>
          <a:r>
            <a:rPr lang="en-US" dirty="0" smtClean="0"/>
            <a:t>Six legs</a:t>
          </a:r>
          <a:endParaRPr lang="en-US" dirty="0"/>
        </a:p>
      </dgm:t>
    </dgm:pt>
    <dgm:pt modelId="{80145C51-6F0C-45B7-A108-0D04755F9607}" type="parTrans" cxnId="{4333277C-5AE4-4260-873D-0DB749719E82}">
      <dgm:prSet/>
      <dgm:spPr/>
      <dgm:t>
        <a:bodyPr/>
        <a:lstStyle/>
        <a:p>
          <a:endParaRPr lang="en-US"/>
        </a:p>
      </dgm:t>
    </dgm:pt>
    <dgm:pt modelId="{6A350F13-E285-4008-A590-6096E63545CC}" type="sibTrans" cxnId="{4333277C-5AE4-4260-873D-0DB749719E82}">
      <dgm:prSet/>
      <dgm:spPr/>
      <dgm:t>
        <a:bodyPr/>
        <a:lstStyle/>
        <a:p>
          <a:endParaRPr lang="en-US"/>
        </a:p>
      </dgm:t>
    </dgm:pt>
    <dgm:pt modelId="{9DE4B885-C0FD-45DF-A99B-9D597C81247C}">
      <dgm:prSet phldrT="[Text]"/>
      <dgm:spPr/>
      <dgm:t>
        <a:bodyPr/>
        <a:lstStyle/>
        <a:p>
          <a:r>
            <a:rPr lang="en-US" dirty="0" smtClean="0"/>
            <a:t>Wings</a:t>
          </a:r>
          <a:endParaRPr lang="en-US" dirty="0"/>
        </a:p>
      </dgm:t>
    </dgm:pt>
    <dgm:pt modelId="{32BF1939-B325-4CCE-9E9E-ED10358E05E4}" type="parTrans" cxnId="{B82F1E95-6530-45DB-937E-78AF3DCC3492}">
      <dgm:prSet/>
      <dgm:spPr/>
      <dgm:t>
        <a:bodyPr/>
        <a:lstStyle/>
        <a:p>
          <a:endParaRPr lang="en-US"/>
        </a:p>
      </dgm:t>
    </dgm:pt>
    <dgm:pt modelId="{B0FCF000-641C-4478-A7BD-294793178C89}" type="sibTrans" cxnId="{B82F1E95-6530-45DB-937E-78AF3DCC3492}">
      <dgm:prSet/>
      <dgm:spPr/>
      <dgm:t>
        <a:bodyPr/>
        <a:lstStyle/>
        <a:p>
          <a:endParaRPr lang="en-US"/>
        </a:p>
      </dgm:t>
    </dgm:pt>
    <dgm:pt modelId="{75E92EE6-7CE8-458C-8FAC-6A0EF6D7A058}">
      <dgm:prSet phldrT="[Text]"/>
      <dgm:spPr/>
      <dgm:t>
        <a:bodyPr/>
        <a:lstStyle/>
        <a:p>
          <a:r>
            <a:rPr lang="en-US" dirty="0" smtClean="0"/>
            <a:t>Open circulatory system</a:t>
          </a:r>
          <a:endParaRPr lang="en-US" dirty="0"/>
        </a:p>
      </dgm:t>
    </dgm:pt>
    <dgm:pt modelId="{375E5348-5B12-49D8-8C7B-85F4E8C4C022}" type="parTrans" cxnId="{B1D698B8-47BC-4384-B7A7-F09F509E01AA}">
      <dgm:prSet/>
      <dgm:spPr/>
      <dgm:t>
        <a:bodyPr/>
        <a:lstStyle/>
        <a:p>
          <a:endParaRPr lang="en-US"/>
        </a:p>
      </dgm:t>
    </dgm:pt>
    <dgm:pt modelId="{B6655992-7A27-4B99-A05C-9871809D6A27}" type="sibTrans" cxnId="{B1D698B8-47BC-4384-B7A7-F09F509E01AA}">
      <dgm:prSet/>
      <dgm:spPr/>
      <dgm:t>
        <a:bodyPr/>
        <a:lstStyle/>
        <a:p>
          <a:endParaRPr lang="en-US"/>
        </a:p>
      </dgm:t>
    </dgm:pt>
    <dgm:pt modelId="{6B0C908D-E666-4BDF-ADDD-9EC76851842F}">
      <dgm:prSet phldrT="[Text]"/>
      <dgm:spPr/>
      <dgm:t>
        <a:bodyPr/>
        <a:lstStyle/>
        <a:p>
          <a:r>
            <a:rPr lang="en-US" dirty="0" smtClean="0"/>
            <a:t>External fertilization</a:t>
          </a:r>
          <a:endParaRPr lang="en-US" dirty="0"/>
        </a:p>
      </dgm:t>
    </dgm:pt>
    <dgm:pt modelId="{C03F30A6-CD5D-4B4E-8FB3-4D2B150AFD42}" type="parTrans" cxnId="{7143AFE3-DDBA-4D01-B2E2-2CF5C10EAFC9}">
      <dgm:prSet/>
      <dgm:spPr/>
      <dgm:t>
        <a:bodyPr/>
        <a:lstStyle/>
        <a:p>
          <a:endParaRPr lang="en-US"/>
        </a:p>
      </dgm:t>
    </dgm:pt>
    <dgm:pt modelId="{B8FA4911-7704-47E6-93E0-B075B71802AB}" type="sibTrans" cxnId="{7143AFE3-DDBA-4D01-B2E2-2CF5C10EAFC9}">
      <dgm:prSet/>
      <dgm:spPr/>
      <dgm:t>
        <a:bodyPr/>
        <a:lstStyle/>
        <a:p>
          <a:endParaRPr lang="en-US"/>
        </a:p>
      </dgm:t>
    </dgm:pt>
    <dgm:pt modelId="{BD1E131A-04A8-4E9C-B12B-D6F162AFE70F}">
      <dgm:prSet phldrT="[Text]"/>
      <dgm:spPr/>
      <dgm:t>
        <a:bodyPr/>
        <a:lstStyle/>
        <a:p>
          <a:r>
            <a:rPr lang="en-US" dirty="0" smtClean="0"/>
            <a:t>External development</a:t>
          </a:r>
          <a:endParaRPr lang="en-US" dirty="0"/>
        </a:p>
      </dgm:t>
    </dgm:pt>
    <dgm:pt modelId="{29540B6A-68A4-48B3-9300-9529C8FF7B21}" type="parTrans" cxnId="{BED6812A-3DCD-4896-8417-B5D72C5388FA}">
      <dgm:prSet/>
      <dgm:spPr/>
      <dgm:t>
        <a:bodyPr/>
        <a:lstStyle/>
        <a:p>
          <a:endParaRPr lang="en-US"/>
        </a:p>
      </dgm:t>
    </dgm:pt>
    <dgm:pt modelId="{057C2FDA-FD4F-4C0A-B409-7C5E790AB47E}" type="sibTrans" cxnId="{BED6812A-3DCD-4896-8417-B5D72C5388FA}">
      <dgm:prSet/>
      <dgm:spPr/>
      <dgm:t>
        <a:bodyPr/>
        <a:lstStyle/>
        <a:p>
          <a:endParaRPr lang="en-US"/>
        </a:p>
      </dgm:t>
    </dgm:pt>
    <dgm:pt modelId="{F3794B50-05E3-4C8D-ADDD-CD6A7E1FDD78}">
      <dgm:prSet phldrT="[Text]"/>
      <dgm:spPr/>
      <dgm:t>
        <a:bodyPr/>
        <a:lstStyle/>
        <a:p>
          <a:r>
            <a:rPr lang="en-US" dirty="0" smtClean="0"/>
            <a:t>Females may store sperm</a:t>
          </a:r>
          <a:endParaRPr lang="en-US" dirty="0"/>
        </a:p>
      </dgm:t>
    </dgm:pt>
    <dgm:pt modelId="{338FE618-1384-4656-BA16-91CE1BB8362C}" type="parTrans" cxnId="{A4020BA7-A25D-4327-98AC-D25B70A17363}">
      <dgm:prSet/>
      <dgm:spPr/>
      <dgm:t>
        <a:bodyPr/>
        <a:lstStyle/>
        <a:p>
          <a:endParaRPr lang="en-US"/>
        </a:p>
      </dgm:t>
    </dgm:pt>
    <dgm:pt modelId="{A6B9D31C-0902-4C46-9DC4-AE9FA1E4AE98}" type="sibTrans" cxnId="{A4020BA7-A25D-4327-98AC-D25B70A17363}">
      <dgm:prSet/>
      <dgm:spPr/>
      <dgm:t>
        <a:bodyPr/>
        <a:lstStyle/>
        <a:p>
          <a:endParaRPr lang="en-US"/>
        </a:p>
      </dgm:t>
    </dgm:pt>
    <dgm:pt modelId="{40FE668D-B903-41CC-A47D-2D8053EA06F5}">
      <dgm:prSet phldrT="[Text]"/>
      <dgm:spPr/>
      <dgm:t>
        <a:bodyPr/>
        <a:lstStyle/>
        <a:p>
          <a:r>
            <a:rPr lang="en-US" dirty="0" smtClean="0"/>
            <a:t>Have backbone</a:t>
          </a:r>
          <a:endParaRPr lang="en-US" dirty="0"/>
        </a:p>
      </dgm:t>
    </dgm:pt>
    <dgm:pt modelId="{94C5391A-A57D-4217-9881-39D6E6330715}" type="parTrans" cxnId="{1AB50983-8E5F-4B36-B6A5-6CB0DD08DA03}">
      <dgm:prSet/>
      <dgm:spPr/>
      <dgm:t>
        <a:bodyPr/>
        <a:lstStyle/>
        <a:p>
          <a:endParaRPr lang="en-US"/>
        </a:p>
      </dgm:t>
    </dgm:pt>
    <dgm:pt modelId="{26109C79-527E-4FEA-B58A-CE41AFDFD2E3}" type="sibTrans" cxnId="{1AB50983-8E5F-4B36-B6A5-6CB0DD08DA03}">
      <dgm:prSet/>
      <dgm:spPr/>
      <dgm:t>
        <a:bodyPr/>
        <a:lstStyle/>
        <a:p>
          <a:endParaRPr lang="en-US"/>
        </a:p>
      </dgm:t>
    </dgm:pt>
    <dgm:pt modelId="{52A3726F-2886-4F8E-86D1-3BD0E4DBB97A}">
      <dgm:prSet phldrT="[Text]"/>
      <dgm:spPr/>
      <dgm:t>
        <a:bodyPr/>
        <a:lstStyle/>
        <a:p>
          <a:r>
            <a:rPr lang="en-US" dirty="0" smtClean="0"/>
            <a:t>Moist skin</a:t>
          </a:r>
          <a:endParaRPr lang="en-US" dirty="0"/>
        </a:p>
      </dgm:t>
    </dgm:pt>
    <dgm:pt modelId="{4C7D8763-5015-4B2A-A53A-3E74F66005D6}" type="parTrans" cxnId="{753A345C-ACD6-441D-AE21-8D858B7647B8}">
      <dgm:prSet/>
      <dgm:spPr/>
      <dgm:t>
        <a:bodyPr/>
        <a:lstStyle/>
        <a:p>
          <a:endParaRPr lang="en-US"/>
        </a:p>
      </dgm:t>
    </dgm:pt>
    <dgm:pt modelId="{549E440B-D9D6-43DE-BB58-1F35EB3422B3}" type="sibTrans" cxnId="{753A345C-ACD6-441D-AE21-8D858B7647B8}">
      <dgm:prSet/>
      <dgm:spPr/>
      <dgm:t>
        <a:bodyPr/>
        <a:lstStyle/>
        <a:p>
          <a:endParaRPr lang="en-US"/>
        </a:p>
      </dgm:t>
    </dgm:pt>
    <dgm:pt modelId="{C61188CE-5F40-4D9A-913F-918DF71A07E6}">
      <dgm:prSet phldrT="[Text]"/>
      <dgm:spPr/>
      <dgm:t>
        <a:bodyPr/>
        <a:lstStyle/>
        <a:p>
          <a:r>
            <a:rPr lang="en-US" dirty="0" smtClean="0"/>
            <a:t>Gills when young, lungs when adult</a:t>
          </a:r>
          <a:endParaRPr lang="en-US" dirty="0"/>
        </a:p>
      </dgm:t>
    </dgm:pt>
    <dgm:pt modelId="{7A668E54-E619-4EDD-8AC8-0FCB2A9104BA}" type="parTrans" cxnId="{55E5E177-9874-4EA3-B44A-3B3404406681}">
      <dgm:prSet/>
      <dgm:spPr/>
      <dgm:t>
        <a:bodyPr/>
        <a:lstStyle/>
        <a:p>
          <a:endParaRPr lang="en-US"/>
        </a:p>
      </dgm:t>
    </dgm:pt>
    <dgm:pt modelId="{D26872E8-368D-4730-B5FE-1C05451B938B}" type="sibTrans" cxnId="{55E5E177-9874-4EA3-B44A-3B3404406681}">
      <dgm:prSet/>
      <dgm:spPr/>
      <dgm:t>
        <a:bodyPr/>
        <a:lstStyle/>
        <a:p>
          <a:endParaRPr lang="en-US"/>
        </a:p>
      </dgm:t>
    </dgm:pt>
    <dgm:pt modelId="{7A383B0F-F59F-463E-8CD2-8F90B6D851A0}">
      <dgm:prSet phldrT="[Text]"/>
      <dgm:spPr/>
      <dgm:t>
        <a:bodyPr/>
        <a:lstStyle/>
        <a:p>
          <a:r>
            <a:rPr lang="en-US" dirty="0" smtClean="0"/>
            <a:t>Three chambered heart</a:t>
          </a:r>
          <a:endParaRPr lang="en-US" dirty="0"/>
        </a:p>
      </dgm:t>
    </dgm:pt>
    <dgm:pt modelId="{2DA73218-3615-4FA7-8C67-EF08C85F8250}" type="parTrans" cxnId="{552B8B50-9A04-4D40-A8FF-75CA858887E2}">
      <dgm:prSet/>
      <dgm:spPr/>
      <dgm:t>
        <a:bodyPr/>
        <a:lstStyle/>
        <a:p>
          <a:endParaRPr lang="en-US"/>
        </a:p>
      </dgm:t>
    </dgm:pt>
    <dgm:pt modelId="{EDEA2673-D5BC-4F50-B8C5-ED45FAFFA91C}" type="sibTrans" cxnId="{552B8B50-9A04-4D40-A8FF-75CA858887E2}">
      <dgm:prSet/>
      <dgm:spPr/>
      <dgm:t>
        <a:bodyPr/>
        <a:lstStyle/>
        <a:p>
          <a:endParaRPr lang="en-US"/>
        </a:p>
      </dgm:t>
    </dgm:pt>
    <dgm:pt modelId="{A4437176-D491-471A-B825-05AD743D8D76}">
      <dgm:prSet phldrT="[Text]"/>
      <dgm:spPr/>
      <dgm:t>
        <a:bodyPr/>
        <a:lstStyle/>
        <a:p>
          <a:r>
            <a:rPr lang="en-US" dirty="0" smtClean="0"/>
            <a:t>Cold-blooded</a:t>
          </a:r>
          <a:endParaRPr lang="en-US" dirty="0"/>
        </a:p>
      </dgm:t>
    </dgm:pt>
    <dgm:pt modelId="{213DE4F3-7974-441E-804E-E2938348C771}" type="parTrans" cxnId="{3C0C0F12-DEFF-4BCF-82F0-46F6E8BFE4EB}">
      <dgm:prSet/>
      <dgm:spPr/>
      <dgm:t>
        <a:bodyPr/>
        <a:lstStyle/>
        <a:p>
          <a:endParaRPr lang="en-US"/>
        </a:p>
      </dgm:t>
    </dgm:pt>
    <dgm:pt modelId="{D733D82A-333C-439C-96E7-DAEBD95DCD7A}" type="sibTrans" cxnId="{3C0C0F12-DEFF-4BCF-82F0-46F6E8BFE4EB}">
      <dgm:prSet/>
      <dgm:spPr/>
      <dgm:t>
        <a:bodyPr/>
        <a:lstStyle/>
        <a:p>
          <a:endParaRPr lang="en-US"/>
        </a:p>
      </dgm:t>
    </dgm:pt>
    <dgm:pt modelId="{04463B82-3F90-42E6-9459-A156275B57D6}">
      <dgm:prSet phldrT="[Text]"/>
      <dgm:spPr/>
      <dgm:t>
        <a:bodyPr/>
        <a:lstStyle/>
        <a:p>
          <a:r>
            <a:rPr lang="en-US" dirty="0" smtClean="0"/>
            <a:t>External fertilization</a:t>
          </a:r>
          <a:endParaRPr lang="en-US" dirty="0"/>
        </a:p>
      </dgm:t>
    </dgm:pt>
    <dgm:pt modelId="{E158CEF5-30DE-4664-9288-86EBFBDC8C11}" type="parTrans" cxnId="{1EB500F0-4C14-4B0D-8A58-5A7A84A151C9}">
      <dgm:prSet/>
      <dgm:spPr/>
      <dgm:t>
        <a:bodyPr/>
        <a:lstStyle/>
        <a:p>
          <a:endParaRPr lang="en-US"/>
        </a:p>
      </dgm:t>
    </dgm:pt>
    <dgm:pt modelId="{C9C155F7-4AF0-4F83-949C-8E049185C06B}" type="sibTrans" cxnId="{1EB500F0-4C14-4B0D-8A58-5A7A84A151C9}">
      <dgm:prSet/>
      <dgm:spPr/>
      <dgm:t>
        <a:bodyPr/>
        <a:lstStyle/>
        <a:p>
          <a:endParaRPr lang="en-US"/>
        </a:p>
      </dgm:t>
    </dgm:pt>
    <dgm:pt modelId="{F60FDCB3-F779-4528-8344-33B2D3994DE9}">
      <dgm:prSet phldrT="[Text]"/>
      <dgm:spPr/>
      <dgm:t>
        <a:bodyPr/>
        <a:lstStyle/>
        <a:p>
          <a:r>
            <a:rPr lang="en-US" dirty="0" smtClean="0"/>
            <a:t>External development</a:t>
          </a:r>
          <a:endParaRPr lang="en-US" dirty="0"/>
        </a:p>
      </dgm:t>
    </dgm:pt>
    <dgm:pt modelId="{89A0BFC9-F6BD-47EE-A03B-CDE3E7D580FC}" type="parTrans" cxnId="{67A8A45B-E846-4DB9-BAC3-62A2D76D3F46}">
      <dgm:prSet/>
      <dgm:spPr/>
      <dgm:t>
        <a:bodyPr/>
        <a:lstStyle/>
        <a:p>
          <a:endParaRPr lang="en-US"/>
        </a:p>
      </dgm:t>
    </dgm:pt>
    <dgm:pt modelId="{79766414-8BE2-48C8-946F-F34E9F28520D}" type="sibTrans" cxnId="{67A8A45B-E846-4DB9-BAC3-62A2D76D3F46}">
      <dgm:prSet/>
      <dgm:spPr/>
      <dgm:t>
        <a:bodyPr/>
        <a:lstStyle/>
        <a:p>
          <a:endParaRPr lang="en-US"/>
        </a:p>
      </dgm:t>
    </dgm:pt>
    <dgm:pt modelId="{6E679210-C730-4A62-80C4-B782F808EE01}">
      <dgm:prSet phldrT="[Text]"/>
      <dgm:spPr/>
      <dgm:t>
        <a:bodyPr/>
        <a:lstStyle/>
        <a:p>
          <a:r>
            <a:rPr lang="en-US" dirty="0" err="1" smtClean="0"/>
            <a:t>Metamorphosils</a:t>
          </a:r>
          <a:endParaRPr lang="en-US" dirty="0"/>
        </a:p>
      </dgm:t>
    </dgm:pt>
    <dgm:pt modelId="{9F53DDEE-2FBB-4C3D-934F-64E6B67C2961}" type="parTrans" cxnId="{91032DB7-79EF-449F-80FC-91C370B05388}">
      <dgm:prSet/>
      <dgm:spPr/>
      <dgm:t>
        <a:bodyPr/>
        <a:lstStyle/>
        <a:p>
          <a:endParaRPr lang="en-US"/>
        </a:p>
      </dgm:t>
    </dgm:pt>
    <dgm:pt modelId="{EFE83EE2-0BFD-434B-9153-59F22FC776EE}" type="sibTrans" cxnId="{91032DB7-79EF-449F-80FC-91C370B05388}">
      <dgm:prSet/>
      <dgm:spPr/>
      <dgm:t>
        <a:bodyPr/>
        <a:lstStyle/>
        <a:p>
          <a:endParaRPr lang="en-US"/>
        </a:p>
      </dgm:t>
    </dgm:pt>
    <dgm:pt modelId="{D8CEBDDC-718F-4D2D-BD47-B7311999C696}">
      <dgm:prSet phldrT="[Text]"/>
      <dgm:spPr/>
      <dgm:t>
        <a:bodyPr/>
        <a:lstStyle/>
        <a:p>
          <a:r>
            <a:rPr lang="en-US" dirty="0" smtClean="0"/>
            <a:t>metamorphosis</a:t>
          </a:r>
        </a:p>
        <a:p>
          <a:endParaRPr lang="en-US" dirty="0"/>
        </a:p>
      </dgm:t>
    </dgm:pt>
    <dgm:pt modelId="{95F9FCAC-9A63-4322-B8ED-20CD98C3A744}" type="parTrans" cxnId="{B3939F92-5E60-45EA-BCE7-59AB8D047F74}">
      <dgm:prSet/>
      <dgm:spPr/>
      <dgm:t>
        <a:bodyPr/>
        <a:lstStyle/>
        <a:p>
          <a:endParaRPr lang="en-US"/>
        </a:p>
      </dgm:t>
    </dgm:pt>
    <dgm:pt modelId="{22BCFC09-630D-404F-AE68-D2DFA7B09FD6}" type="sibTrans" cxnId="{B3939F92-5E60-45EA-BCE7-59AB8D047F74}">
      <dgm:prSet/>
      <dgm:spPr/>
      <dgm:t>
        <a:bodyPr/>
        <a:lstStyle/>
        <a:p>
          <a:endParaRPr lang="en-US"/>
        </a:p>
      </dgm:t>
    </dgm:pt>
    <dgm:pt modelId="{FDA7E1DE-8EB9-4A61-B83F-0D7231DB224D}">
      <dgm:prSet phldrT="[Text]"/>
      <dgm:spPr/>
      <dgm:t>
        <a:bodyPr/>
        <a:lstStyle/>
        <a:p>
          <a:r>
            <a:rPr lang="en-US" dirty="0" smtClean="0"/>
            <a:t>Jelly like egg</a:t>
          </a:r>
        </a:p>
        <a:p>
          <a:endParaRPr lang="en-US" dirty="0"/>
        </a:p>
      </dgm:t>
    </dgm:pt>
    <dgm:pt modelId="{4F2C5DB0-DA52-41C9-BF15-ADE22DAB2241}" type="parTrans" cxnId="{C3634BFA-7C90-4B2F-AAE3-88F8D7E201A4}">
      <dgm:prSet/>
      <dgm:spPr/>
      <dgm:t>
        <a:bodyPr/>
        <a:lstStyle/>
        <a:p>
          <a:endParaRPr lang="en-US"/>
        </a:p>
      </dgm:t>
    </dgm:pt>
    <dgm:pt modelId="{9065925A-8CA5-426E-A504-14B67412E903}" type="sibTrans" cxnId="{C3634BFA-7C90-4B2F-AAE3-88F8D7E201A4}">
      <dgm:prSet/>
      <dgm:spPr/>
      <dgm:t>
        <a:bodyPr/>
        <a:lstStyle/>
        <a:p>
          <a:endParaRPr lang="en-US"/>
        </a:p>
      </dgm:t>
    </dgm:pt>
    <dgm:pt modelId="{E2CAD4DB-467D-4EC7-A698-EA8E45157310}">
      <dgm:prSet phldrT="[Text]"/>
      <dgm:spPr/>
      <dgm:t>
        <a:bodyPr/>
        <a:lstStyle/>
        <a:p>
          <a:r>
            <a:rPr lang="en-US" dirty="0" smtClean="0"/>
            <a:t>Backbone</a:t>
          </a:r>
          <a:endParaRPr lang="en-US" dirty="0"/>
        </a:p>
      </dgm:t>
    </dgm:pt>
    <dgm:pt modelId="{0F44B12E-E013-4305-9C7C-99FBA3298B96}" type="parTrans" cxnId="{FC351DE0-92C6-4A69-A117-31766F595530}">
      <dgm:prSet/>
      <dgm:spPr/>
      <dgm:t>
        <a:bodyPr/>
        <a:lstStyle/>
        <a:p>
          <a:endParaRPr lang="en-US"/>
        </a:p>
      </dgm:t>
    </dgm:pt>
    <dgm:pt modelId="{8C231299-88E7-4C4D-ACCD-E6866A8D5A2D}" type="sibTrans" cxnId="{FC351DE0-92C6-4A69-A117-31766F595530}">
      <dgm:prSet/>
      <dgm:spPr/>
      <dgm:t>
        <a:bodyPr/>
        <a:lstStyle/>
        <a:p>
          <a:endParaRPr lang="en-US"/>
        </a:p>
      </dgm:t>
    </dgm:pt>
    <dgm:pt modelId="{95AB97CA-38FE-44D8-804C-2AD23910F816}">
      <dgm:prSet phldrT="[Text]"/>
      <dgm:spPr/>
      <dgm:t>
        <a:bodyPr/>
        <a:lstStyle/>
        <a:p>
          <a:r>
            <a:rPr lang="en-US" dirty="0" smtClean="0"/>
            <a:t>Hair</a:t>
          </a:r>
          <a:endParaRPr lang="en-US" dirty="0"/>
        </a:p>
      </dgm:t>
    </dgm:pt>
    <dgm:pt modelId="{938049EE-D5F2-49C5-9513-EAEE6DBBEA44}" type="parTrans" cxnId="{54A12550-D879-417C-9FBA-8A1FA29AF78D}">
      <dgm:prSet/>
      <dgm:spPr/>
      <dgm:t>
        <a:bodyPr/>
        <a:lstStyle/>
        <a:p>
          <a:endParaRPr lang="en-US"/>
        </a:p>
      </dgm:t>
    </dgm:pt>
    <dgm:pt modelId="{51517893-0A3B-4CE4-BD83-B78F0226CFB6}" type="sibTrans" cxnId="{54A12550-D879-417C-9FBA-8A1FA29AF78D}">
      <dgm:prSet/>
      <dgm:spPr/>
      <dgm:t>
        <a:bodyPr/>
        <a:lstStyle/>
        <a:p>
          <a:endParaRPr lang="en-US"/>
        </a:p>
      </dgm:t>
    </dgm:pt>
    <dgm:pt modelId="{A3589CAB-EC19-44E1-93D1-28BAF61038C5}">
      <dgm:prSet phldrT="[Text]"/>
      <dgm:spPr/>
      <dgm:t>
        <a:bodyPr/>
        <a:lstStyle/>
        <a:p>
          <a:r>
            <a:rPr lang="en-US" dirty="0" smtClean="0"/>
            <a:t>Milk glands</a:t>
          </a:r>
          <a:endParaRPr lang="en-US" dirty="0"/>
        </a:p>
      </dgm:t>
    </dgm:pt>
    <dgm:pt modelId="{85E75AE7-FD67-45D2-910D-744CD49C8783}" type="parTrans" cxnId="{FAFA21FE-D8B0-416B-9043-41FE805F5370}">
      <dgm:prSet/>
      <dgm:spPr/>
      <dgm:t>
        <a:bodyPr/>
        <a:lstStyle/>
        <a:p>
          <a:endParaRPr lang="en-US"/>
        </a:p>
      </dgm:t>
    </dgm:pt>
    <dgm:pt modelId="{D0D406E3-D8D9-4FAA-A3A0-F23F6DFAF2EF}" type="sibTrans" cxnId="{FAFA21FE-D8B0-416B-9043-41FE805F5370}">
      <dgm:prSet/>
      <dgm:spPr/>
      <dgm:t>
        <a:bodyPr/>
        <a:lstStyle/>
        <a:p>
          <a:endParaRPr lang="en-US"/>
        </a:p>
      </dgm:t>
    </dgm:pt>
    <dgm:pt modelId="{19ED368A-D188-47E7-9506-FCE3E5D2679D}">
      <dgm:prSet phldrT="[Text]"/>
      <dgm:spPr/>
      <dgm:t>
        <a:bodyPr/>
        <a:lstStyle/>
        <a:p>
          <a:r>
            <a:rPr lang="en-US" dirty="0" smtClean="0"/>
            <a:t>Lungs</a:t>
          </a:r>
          <a:endParaRPr lang="en-US" dirty="0"/>
        </a:p>
      </dgm:t>
    </dgm:pt>
    <dgm:pt modelId="{012C500D-227E-424C-B1AF-292F8ED47739}" type="parTrans" cxnId="{78B0B941-FF7D-4D79-BA12-B272EB3B66F6}">
      <dgm:prSet/>
      <dgm:spPr/>
      <dgm:t>
        <a:bodyPr/>
        <a:lstStyle/>
        <a:p>
          <a:endParaRPr lang="en-US"/>
        </a:p>
      </dgm:t>
    </dgm:pt>
    <dgm:pt modelId="{53334DFB-0CF1-4684-9BBC-70CD5C219491}" type="sibTrans" cxnId="{78B0B941-FF7D-4D79-BA12-B272EB3B66F6}">
      <dgm:prSet/>
      <dgm:spPr/>
      <dgm:t>
        <a:bodyPr/>
        <a:lstStyle/>
        <a:p>
          <a:endParaRPr lang="en-US"/>
        </a:p>
      </dgm:t>
    </dgm:pt>
    <dgm:pt modelId="{51668F48-3B36-4212-8EC7-77B65450057A}">
      <dgm:prSet phldrT="[Text]"/>
      <dgm:spPr/>
      <dgm:t>
        <a:bodyPr/>
        <a:lstStyle/>
        <a:p>
          <a:r>
            <a:rPr lang="en-US" dirty="0" smtClean="0"/>
            <a:t>Four chambered heart</a:t>
          </a:r>
          <a:endParaRPr lang="en-US" dirty="0"/>
        </a:p>
      </dgm:t>
    </dgm:pt>
    <dgm:pt modelId="{26DB2A4D-8205-4033-B4D4-E487C57B234B}" type="parTrans" cxnId="{54D1F015-0D05-4ED7-A0FD-1AD6749C5DC5}">
      <dgm:prSet/>
      <dgm:spPr/>
      <dgm:t>
        <a:bodyPr/>
        <a:lstStyle/>
        <a:p>
          <a:endParaRPr lang="en-US"/>
        </a:p>
      </dgm:t>
    </dgm:pt>
    <dgm:pt modelId="{CFACA8F4-DA75-4F52-A428-8B32FB040CB6}" type="sibTrans" cxnId="{54D1F015-0D05-4ED7-A0FD-1AD6749C5DC5}">
      <dgm:prSet/>
      <dgm:spPr/>
      <dgm:t>
        <a:bodyPr/>
        <a:lstStyle/>
        <a:p>
          <a:endParaRPr lang="en-US"/>
        </a:p>
      </dgm:t>
    </dgm:pt>
    <dgm:pt modelId="{1FB6A918-90C3-4416-A319-8DB8D3B4DD42}">
      <dgm:prSet phldrT="[Text]"/>
      <dgm:spPr/>
      <dgm:t>
        <a:bodyPr/>
        <a:lstStyle/>
        <a:p>
          <a:r>
            <a:rPr lang="en-US" dirty="0" smtClean="0"/>
            <a:t>Warm-blooded</a:t>
          </a:r>
          <a:endParaRPr lang="en-US" dirty="0"/>
        </a:p>
      </dgm:t>
    </dgm:pt>
    <dgm:pt modelId="{FAC1723D-500E-438D-B421-A3E225664F0D}" type="parTrans" cxnId="{E5DE5733-EFFE-4FDF-82CD-C21D089365B5}">
      <dgm:prSet/>
      <dgm:spPr/>
      <dgm:t>
        <a:bodyPr/>
        <a:lstStyle/>
        <a:p>
          <a:endParaRPr lang="en-US"/>
        </a:p>
      </dgm:t>
    </dgm:pt>
    <dgm:pt modelId="{CB106EC0-7E21-47BA-825E-014A15D5C14F}" type="sibTrans" cxnId="{E5DE5733-EFFE-4FDF-82CD-C21D089365B5}">
      <dgm:prSet/>
      <dgm:spPr/>
      <dgm:t>
        <a:bodyPr/>
        <a:lstStyle/>
        <a:p>
          <a:endParaRPr lang="en-US"/>
        </a:p>
      </dgm:t>
    </dgm:pt>
    <dgm:pt modelId="{1566FA94-D7DF-42E1-830E-4CD7544004D4}">
      <dgm:prSet phldrT="[Text]"/>
      <dgm:spPr/>
      <dgm:t>
        <a:bodyPr/>
        <a:lstStyle/>
        <a:p>
          <a:r>
            <a:rPr lang="en-US" dirty="0" smtClean="0"/>
            <a:t>Internal fertilization</a:t>
          </a:r>
          <a:endParaRPr lang="en-US" dirty="0"/>
        </a:p>
      </dgm:t>
    </dgm:pt>
    <dgm:pt modelId="{FDD6DE55-DD08-4D85-89BB-7998F477D43E}" type="parTrans" cxnId="{5D82056E-5A3D-4F0C-B0F1-E798870CD17B}">
      <dgm:prSet/>
      <dgm:spPr/>
      <dgm:t>
        <a:bodyPr/>
        <a:lstStyle/>
        <a:p>
          <a:endParaRPr lang="en-US"/>
        </a:p>
      </dgm:t>
    </dgm:pt>
    <dgm:pt modelId="{7B7EC5A0-E7DF-4F7C-93E3-3D68D3AA6897}" type="sibTrans" cxnId="{5D82056E-5A3D-4F0C-B0F1-E798870CD17B}">
      <dgm:prSet/>
      <dgm:spPr/>
      <dgm:t>
        <a:bodyPr/>
        <a:lstStyle/>
        <a:p>
          <a:endParaRPr lang="en-US"/>
        </a:p>
      </dgm:t>
    </dgm:pt>
    <dgm:pt modelId="{BBD5A3EC-4073-4673-BD75-2B46CCCBA068}">
      <dgm:prSet phldrT="[Text]"/>
      <dgm:spPr/>
      <dgm:t>
        <a:bodyPr/>
        <a:lstStyle/>
        <a:p>
          <a:r>
            <a:rPr lang="en-US" dirty="0" smtClean="0"/>
            <a:t>Internal development</a:t>
          </a:r>
          <a:endParaRPr lang="en-US" dirty="0"/>
        </a:p>
      </dgm:t>
    </dgm:pt>
    <dgm:pt modelId="{0CF36EAD-535F-48C9-82D3-07F18193FD43}" type="parTrans" cxnId="{2CE64C40-5776-4C22-B8AC-A8EFCE371E22}">
      <dgm:prSet/>
      <dgm:spPr/>
      <dgm:t>
        <a:bodyPr/>
        <a:lstStyle/>
        <a:p>
          <a:endParaRPr lang="en-US"/>
        </a:p>
      </dgm:t>
    </dgm:pt>
    <dgm:pt modelId="{CD829811-4445-4486-ACFC-758C22F1E338}" type="sibTrans" cxnId="{2CE64C40-5776-4C22-B8AC-A8EFCE371E22}">
      <dgm:prSet/>
      <dgm:spPr/>
      <dgm:t>
        <a:bodyPr/>
        <a:lstStyle/>
        <a:p>
          <a:endParaRPr lang="en-US"/>
        </a:p>
      </dgm:t>
    </dgm:pt>
    <dgm:pt modelId="{DF2D21C8-A902-42BB-AF56-475B4C42730D}">
      <dgm:prSet phldrT="[Text]"/>
      <dgm:spPr/>
      <dgm:t>
        <a:bodyPr/>
        <a:lstStyle/>
        <a:p>
          <a:r>
            <a:rPr lang="en-US" dirty="0" err="1" smtClean="0"/>
            <a:t>Amniote</a:t>
          </a:r>
          <a:r>
            <a:rPr lang="en-US" dirty="0" smtClean="0"/>
            <a:t> egg</a:t>
          </a:r>
        </a:p>
        <a:p>
          <a:endParaRPr lang="en-US" dirty="0"/>
        </a:p>
      </dgm:t>
    </dgm:pt>
    <dgm:pt modelId="{09D62D96-37FF-4B57-9161-0B5C6545F743}" type="parTrans" cxnId="{0C406B11-A849-44CE-BC22-0A6A625317A3}">
      <dgm:prSet/>
      <dgm:spPr/>
      <dgm:t>
        <a:bodyPr/>
        <a:lstStyle/>
        <a:p>
          <a:endParaRPr lang="en-US"/>
        </a:p>
      </dgm:t>
    </dgm:pt>
    <dgm:pt modelId="{CB8E6BA4-57C4-4B13-80B6-35C25FAEA1D2}" type="sibTrans" cxnId="{0C406B11-A849-44CE-BC22-0A6A625317A3}">
      <dgm:prSet/>
      <dgm:spPr/>
      <dgm:t>
        <a:bodyPr/>
        <a:lstStyle/>
        <a:p>
          <a:endParaRPr lang="en-US"/>
        </a:p>
      </dgm:t>
    </dgm:pt>
    <dgm:pt modelId="{74A6DB7A-9B5E-4639-A92F-191A9D4BBA3B}" type="pres">
      <dgm:prSet presAssocID="{9454AA1A-36D6-4B6B-975B-230C81871BA6}" presName="Name0" presStyleCnt="0">
        <dgm:presLayoutVars>
          <dgm:dir/>
          <dgm:resizeHandles val="exact"/>
        </dgm:presLayoutVars>
      </dgm:prSet>
      <dgm:spPr/>
    </dgm:pt>
    <dgm:pt modelId="{DADE1253-5BCD-438C-89E9-7D33852A5146}" type="pres">
      <dgm:prSet presAssocID="{9454AA1A-36D6-4B6B-975B-230C81871BA6}" presName="bkgdShp" presStyleLbl="alignAccFollowNode1" presStyleIdx="0" presStyleCnt="1" custLinFactNeighborY="23217"/>
      <dgm:spPr/>
    </dgm:pt>
    <dgm:pt modelId="{FB8A6119-245F-4EA9-9D03-96BD4A557881}" type="pres">
      <dgm:prSet presAssocID="{9454AA1A-36D6-4B6B-975B-230C81871BA6}" presName="linComp" presStyleCnt="0"/>
      <dgm:spPr/>
    </dgm:pt>
    <dgm:pt modelId="{6656863C-1FBB-45E5-B7DE-E8B88ADC2ED6}" type="pres">
      <dgm:prSet presAssocID="{AEAD48AB-E0D3-49E8-9C60-B0339AAB7A6D}" presName="compNode" presStyleCnt="0"/>
      <dgm:spPr/>
    </dgm:pt>
    <dgm:pt modelId="{BB3304D5-22B1-4303-AA5B-980A2F026D5E}" type="pres">
      <dgm:prSet presAssocID="{AEAD48AB-E0D3-49E8-9C60-B0339AAB7A6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A91E6-107F-40E3-97C5-54BA96E221C1}" type="pres">
      <dgm:prSet presAssocID="{AEAD48AB-E0D3-49E8-9C60-B0339AAB7A6D}" presName="invisiNode" presStyleLbl="node1" presStyleIdx="0" presStyleCnt="4"/>
      <dgm:spPr/>
    </dgm:pt>
    <dgm:pt modelId="{26A9E040-1722-4E73-9F61-B360996DB4D1}" type="pres">
      <dgm:prSet presAssocID="{AEAD48AB-E0D3-49E8-9C60-B0339AAB7A6D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C67A4B9C-361D-407B-B720-2E991DF7FE7C}" type="pres">
      <dgm:prSet presAssocID="{41BE70FE-38B8-4A92-A7E1-1051EAAF2C4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D8229BC-A228-4338-99E3-8C65ECAF311D}" type="pres">
      <dgm:prSet presAssocID="{24591D71-B455-40EF-B5D2-7EDB410C0EFF}" presName="compNode" presStyleCnt="0"/>
      <dgm:spPr/>
    </dgm:pt>
    <dgm:pt modelId="{32C99581-E39A-4BD4-A182-F2FD988A4B4A}" type="pres">
      <dgm:prSet presAssocID="{24591D71-B455-40EF-B5D2-7EDB410C0EF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E3439-5283-4BE7-99E4-2F496C901303}" type="pres">
      <dgm:prSet presAssocID="{24591D71-B455-40EF-B5D2-7EDB410C0EFF}" presName="invisiNode" presStyleLbl="node1" presStyleIdx="1" presStyleCnt="4"/>
      <dgm:spPr/>
    </dgm:pt>
    <dgm:pt modelId="{4B7B2D4A-6F0F-4BFF-842C-797DD6C7F381}" type="pres">
      <dgm:prSet presAssocID="{24591D71-B455-40EF-B5D2-7EDB410C0EFF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09E92636-269D-4BC4-A6DD-BDEED81C5748}" type="pres">
      <dgm:prSet presAssocID="{C62D2C34-E9A9-445B-ACC4-3679C8E76C3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5DDB103-72B3-4D76-8C63-AD8BB7F31011}" type="pres">
      <dgm:prSet presAssocID="{20E80DDB-8DF5-4272-868D-59A9571F4876}" presName="compNode" presStyleCnt="0"/>
      <dgm:spPr/>
    </dgm:pt>
    <dgm:pt modelId="{4E7BCD10-B172-4620-9D41-6544D2D12584}" type="pres">
      <dgm:prSet presAssocID="{20E80DDB-8DF5-4272-868D-59A9571F487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75D09-D68D-4BED-BE6D-6480AE478A26}" type="pres">
      <dgm:prSet presAssocID="{20E80DDB-8DF5-4272-868D-59A9571F4876}" presName="invisiNode" presStyleLbl="node1" presStyleIdx="2" presStyleCnt="4"/>
      <dgm:spPr/>
    </dgm:pt>
    <dgm:pt modelId="{18C63A0D-BDBC-4663-950E-A6B10A307A68}" type="pres">
      <dgm:prSet presAssocID="{20E80DDB-8DF5-4272-868D-59A9571F4876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</dgm:spPr>
    </dgm:pt>
    <dgm:pt modelId="{9A8944EB-514F-405B-96E4-75D30C5D6B9C}" type="pres">
      <dgm:prSet presAssocID="{309633DB-56A7-4326-934A-A73A33344C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FD43543-849B-4795-94F0-E895BFD0E886}" type="pres">
      <dgm:prSet presAssocID="{48C56801-CB04-4977-BEF3-C3DAB2A90514}" presName="compNode" presStyleCnt="0"/>
      <dgm:spPr/>
    </dgm:pt>
    <dgm:pt modelId="{0777B8F2-4244-48E1-A3CE-30EEA740FEC8}" type="pres">
      <dgm:prSet presAssocID="{48C56801-CB04-4977-BEF3-C3DAB2A9051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61A65-B464-4491-BEC7-F58A8DF85AFE}" type="pres">
      <dgm:prSet presAssocID="{48C56801-CB04-4977-BEF3-C3DAB2A90514}" presName="invisiNode" presStyleLbl="node1" presStyleIdx="3" presStyleCnt="4"/>
      <dgm:spPr/>
    </dgm:pt>
    <dgm:pt modelId="{0BA7AD73-1512-46CA-BA86-FBCC213C4884}" type="pres">
      <dgm:prSet presAssocID="{48C56801-CB04-4977-BEF3-C3DAB2A90514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</dgm:ptLst>
  <dgm:cxnLst>
    <dgm:cxn modelId="{DBDFF23F-BCEC-437B-9CE7-E97E740F95BC}" srcId="{24591D71-B455-40EF-B5D2-7EDB410C0EFF}" destId="{1A755CEC-62F9-4424-91F1-25D39688FA96}" srcOrd="0" destOrd="0" parTransId="{53FAB679-DE9C-4405-84E0-51BC90148BC9}" sibTransId="{6CDD1B70-B222-45A9-8A61-1CD9A1A6112F}"/>
    <dgm:cxn modelId="{3B1DC665-2AA6-461C-B649-5B10185C7919}" type="presOf" srcId="{6B6B3BEA-DD8E-4C64-A318-AF4995CCA0A5}" destId="{BB3304D5-22B1-4303-AA5B-980A2F026D5E}" srcOrd="0" destOrd="3" presId="urn:microsoft.com/office/officeart/2005/8/layout/pList2#1"/>
    <dgm:cxn modelId="{B8D2BF8F-170F-43CD-860E-F2DDCC8A5D16}" type="presOf" srcId="{294FBF83-DF61-40BE-B919-681268B39B32}" destId="{BB3304D5-22B1-4303-AA5B-980A2F026D5E}" srcOrd="0" destOrd="1" presId="urn:microsoft.com/office/officeart/2005/8/layout/pList2#1"/>
    <dgm:cxn modelId="{A47B08B3-5B5B-4E8C-8FF3-3E7BF4FC85D0}" type="presOf" srcId="{BBD5A3EC-4073-4673-BD75-2B46CCCBA068}" destId="{0777B8F2-4244-48E1-A3CE-30EEA740FEC8}" srcOrd="0" destOrd="8" presId="urn:microsoft.com/office/officeart/2005/8/layout/pList2#1"/>
    <dgm:cxn modelId="{54A12550-D879-417C-9FBA-8A1FA29AF78D}" srcId="{48C56801-CB04-4977-BEF3-C3DAB2A90514}" destId="{95AB97CA-38FE-44D8-804C-2AD23910F816}" srcOrd="1" destOrd="0" parTransId="{938049EE-D5F2-49C5-9513-EAEE6DBBEA44}" sibTransId="{51517893-0A3B-4CE4-BD83-B78F0226CFB6}"/>
    <dgm:cxn modelId="{D3000A93-BB45-4431-AF94-3CE12EB624A6}" srcId="{9454AA1A-36D6-4B6B-975B-230C81871BA6}" destId="{24591D71-B455-40EF-B5D2-7EDB410C0EFF}" srcOrd="1" destOrd="0" parTransId="{A37A4D41-11CF-42DD-9EA1-1D78F1FA6589}" sibTransId="{C62D2C34-E9A9-445B-ACC4-3679C8E76C3F}"/>
    <dgm:cxn modelId="{C3634BFA-7C90-4B2F-AAE3-88F8D7E201A4}" srcId="{20E80DDB-8DF5-4272-868D-59A9571F4876}" destId="{FDA7E1DE-8EB9-4A61-B83F-0D7231DB224D}" srcOrd="8" destOrd="0" parTransId="{4F2C5DB0-DA52-41C9-BF15-ADE22DAB2241}" sibTransId="{9065925A-8CA5-426E-A504-14B67412E903}"/>
    <dgm:cxn modelId="{178908CB-B329-47C2-9CFD-94D50214AF24}" type="presOf" srcId="{FDA7E1DE-8EB9-4A61-B83F-0D7231DB224D}" destId="{4E7BCD10-B172-4620-9D41-6544D2D12584}" srcOrd="0" destOrd="9" presId="urn:microsoft.com/office/officeart/2005/8/layout/pList2#1"/>
    <dgm:cxn modelId="{FCAB465E-AFB1-4090-871A-D306D33B398C}" type="presOf" srcId="{41BE70FE-38B8-4A92-A7E1-1051EAAF2C45}" destId="{C67A4B9C-361D-407B-B720-2E991DF7FE7C}" srcOrd="0" destOrd="0" presId="urn:microsoft.com/office/officeart/2005/8/layout/pList2#1"/>
    <dgm:cxn modelId="{54CAFDDD-D824-4B83-BF68-989E88E17FE8}" type="presOf" srcId="{7A383B0F-F59F-463E-8CD2-8F90B6D851A0}" destId="{4E7BCD10-B172-4620-9D41-6544D2D12584}" srcOrd="0" destOrd="4" presId="urn:microsoft.com/office/officeart/2005/8/layout/pList2#1"/>
    <dgm:cxn modelId="{78B0B941-FF7D-4D79-BA12-B272EB3B66F6}" srcId="{48C56801-CB04-4977-BEF3-C3DAB2A90514}" destId="{19ED368A-D188-47E7-9506-FCE3E5D2679D}" srcOrd="3" destOrd="0" parTransId="{012C500D-227E-424C-B1AF-292F8ED47739}" sibTransId="{53334DFB-0CF1-4684-9BBC-70CD5C219491}"/>
    <dgm:cxn modelId="{DBD8C626-840B-438D-8E40-E09D2296206E}" srcId="{9454AA1A-36D6-4B6B-975B-230C81871BA6}" destId="{AEAD48AB-E0D3-49E8-9C60-B0339AAB7A6D}" srcOrd="0" destOrd="0" parTransId="{C38C5E27-CEF8-463A-BA80-4CBB828064F4}" sibTransId="{41BE70FE-38B8-4A92-A7E1-1051EAAF2C45}"/>
    <dgm:cxn modelId="{552B8B50-9A04-4D40-A8FF-75CA858887E2}" srcId="{20E80DDB-8DF5-4272-868D-59A9571F4876}" destId="{7A383B0F-F59F-463E-8CD2-8F90B6D851A0}" srcOrd="3" destOrd="0" parTransId="{2DA73218-3615-4FA7-8C67-EF08C85F8250}" sibTransId="{EDEA2673-D5BC-4F50-B8C5-ED45FAFFA91C}"/>
    <dgm:cxn modelId="{BED6812A-3DCD-4896-8417-B5D72C5388FA}" srcId="{24591D71-B455-40EF-B5D2-7EDB410C0EFF}" destId="{BD1E131A-04A8-4E9C-B12B-D6F162AFE70F}" srcOrd="6" destOrd="0" parTransId="{29540B6A-68A4-48B3-9300-9529C8FF7B21}" sibTransId="{057C2FDA-FD4F-4C0A-B409-7C5E790AB47E}"/>
    <dgm:cxn modelId="{B1D698B8-47BC-4384-B7A7-F09F509E01AA}" srcId="{24591D71-B455-40EF-B5D2-7EDB410C0EFF}" destId="{75E92EE6-7CE8-458C-8FAC-6A0EF6D7A058}" srcOrd="4" destOrd="0" parTransId="{375E5348-5B12-49D8-8C7B-85F4E8C4C022}" sibTransId="{B6655992-7A27-4B99-A05C-9871809D6A27}"/>
    <dgm:cxn modelId="{AB1C359C-A465-4882-8072-DE31538FBFF7}" type="presOf" srcId="{9454AA1A-36D6-4B6B-975B-230C81871BA6}" destId="{74A6DB7A-9B5E-4639-A92F-191A9D4BBA3B}" srcOrd="0" destOrd="0" presId="urn:microsoft.com/office/officeart/2005/8/layout/pList2#1"/>
    <dgm:cxn modelId="{0C406B11-A849-44CE-BC22-0A6A625317A3}" srcId="{48C56801-CB04-4977-BEF3-C3DAB2A90514}" destId="{DF2D21C8-A902-42BB-AF56-475B4C42730D}" srcOrd="8" destOrd="0" parTransId="{09D62D96-37FF-4B57-9161-0B5C6545F743}" sibTransId="{CB8E6BA4-57C4-4B13-80B6-35C25FAEA1D2}"/>
    <dgm:cxn modelId="{67A8A45B-E846-4DB9-BAC3-62A2D76D3F46}" srcId="{20E80DDB-8DF5-4272-868D-59A9571F4876}" destId="{F60FDCB3-F779-4528-8344-33B2D3994DE9}" srcOrd="6" destOrd="0" parTransId="{89A0BFC9-F6BD-47EE-A03B-CDE3E7D580FC}" sibTransId="{79766414-8BE2-48C8-946F-F34E9F28520D}"/>
    <dgm:cxn modelId="{7F40BF63-B2D8-478A-8D98-85B8573DE0E9}" type="presOf" srcId="{A4437176-D491-471A-B825-05AD743D8D76}" destId="{4E7BCD10-B172-4620-9D41-6544D2D12584}" srcOrd="0" destOrd="5" presId="urn:microsoft.com/office/officeart/2005/8/layout/pList2#1"/>
    <dgm:cxn modelId="{8D3C485D-8A15-424E-9E17-2062F7E7E60D}" srcId="{AEAD48AB-E0D3-49E8-9C60-B0339AAB7A6D}" destId="{6BB1A6A4-6D0B-429B-8768-35B4E152D449}" srcOrd="3" destOrd="0" parTransId="{A195107E-BDFA-4BF8-9AA5-0296EB4E2494}" sibTransId="{F15A2485-C501-4844-9651-C5DF74F8A26E}"/>
    <dgm:cxn modelId="{3FB85468-FCA2-4351-9362-B1023582A3D1}" type="presOf" srcId="{1566FA94-D7DF-42E1-830E-4CD7544004D4}" destId="{0777B8F2-4244-48E1-A3CE-30EEA740FEC8}" srcOrd="0" destOrd="7" presId="urn:microsoft.com/office/officeart/2005/8/layout/pList2#1"/>
    <dgm:cxn modelId="{A4020BA7-A25D-4327-98AC-D25B70A17363}" srcId="{6B0C908D-E666-4BDF-ADDD-9EC76851842F}" destId="{F3794B50-05E3-4C8D-ADDD-CD6A7E1FDD78}" srcOrd="0" destOrd="0" parTransId="{338FE618-1384-4656-BA16-91CE1BB8362C}" sibTransId="{A6B9D31C-0902-4C46-9DC4-AE9FA1E4AE98}"/>
    <dgm:cxn modelId="{2CE64C40-5776-4C22-B8AC-A8EFCE371E22}" srcId="{48C56801-CB04-4977-BEF3-C3DAB2A90514}" destId="{BBD5A3EC-4073-4673-BD75-2B46CCCBA068}" srcOrd="7" destOrd="0" parTransId="{0CF36EAD-535F-48C9-82D3-07F18193FD43}" sibTransId="{CD829811-4445-4486-ACFC-758C22F1E338}"/>
    <dgm:cxn modelId="{8FE8F32B-1159-4F7D-89CD-D3D90FC07D81}" type="presOf" srcId="{75E92EE6-7CE8-458C-8FAC-6A0EF6D7A058}" destId="{32C99581-E39A-4BD4-A182-F2FD988A4B4A}" srcOrd="0" destOrd="5" presId="urn:microsoft.com/office/officeart/2005/8/layout/pList2#1"/>
    <dgm:cxn modelId="{C5304563-F4C9-40B4-B390-90A4C2C3FADC}" type="presOf" srcId="{50A25A13-0F40-4A48-A721-F4971BEA3C40}" destId="{32C99581-E39A-4BD4-A182-F2FD988A4B4A}" srcOrd="0" destOrd="3" presId="urn:microsoft.com/office/officeart/2005/8/layout/pList2#1"/>
    <dgm:cxn modelId="{7905C055-9C12-429E-8D15-6F9FA72013A6}" type="presOf" srcId="{20E80DDB-8DF5-4272-868D-59A9571F4876}" destId="{4E7BCD10-B172-4620-9D41-6544D2D12584}" srcOrd="0" destOrd="0" presId="urn:microsoft.com/office/officeart/2005/8/layout/pList2#1"/>
    <dgm:cxn modelId="{1031DEC4-D8D1-412C-80C9-DEFC957D4DCC}" type="presOf" srcId="{F60FDCB3-F779-4528-8344-33B2D3994DE9}" destId="{4E7BCD10-B172-4620-9D41-6544D2D12584}" srcOrd="0" destOrd="7" presId="urn:microsoft.com/office/officeart/2005/8/layout/pList2#1"/>
    <dgm:cxn modelId="{6FF2AA29-EB20-43E0-811C-5FDA02CF0B0D}" type="presOf" srcId="{DF2D21C8-A902-42BB-AF56-475B4C42730D}" destId="{0777B8F2-4244-48E1-A3CE-30EEA740FEC8}" srcOrd="0" destOrd="9" presId="urn:microsoft.com/office/officeart/2005/8/layout/pList2#1"/>
    <dgm:cxn modelId="{5D82056E-5A3D-4F0C-B0F1-E798870CD17B}" srcId="{48C56801-CB04-4977-BEF3-C3DAB2A90514}" destId="{1566FA94-D7DF-42E1-830E-4CD7544004D4}" srcOrd="6" destOrd="0" parTransId="{FDD6DE55-DD08-4D85-89BB-7998F477D43E}" sibTransId="{7B7EC5A0-E7DF-4F7C-93E3-3D68D3AA6897}"/>
    <dgm:cxn modelId="{1AB50983-8E5F-4B36-B6A5-6CB0DD08DA03}" srcId="{20E80DDB-8DF5-4272-868D-59A9571F4876}" destId="{40FE668D-B903-41CC-A47D-2D8053EA06F5}" srcOrd="0" destOrd="0" parTransId="{94C5391A-A57D-4217-9881-39D6E6330715}" sibTransId="{26109C79-527E-4FEA-B58A-CE41AFDFD2E3}"/>
    <dgm:cxn modelId="{D2ED8E7D-451B-4040-9B7E-8694A94B8610}" type="presOf" srcId="{BD1E131A-04A8-4E9C-B12B-D6F162AFE70F}" destId="{32C99581-E39A-4BD4-A182-F2FD988A4B4A}" srcOrd="0" destOrd="8" presId="urn:microsoft.com/office/officeart/2005/8/layout/pList2#1"/>
    <dgm:cxn modelId="{9BAB7408-0581-430C-8A34-7BFC897267BB}" type="presOf" srcId="{D8CEBDDC-718F-4D2D-BD47-B7311999C696}" destId="{32C99581-E39A-4BD4-A182-F2FD988A4B4A}" srcOrd="0" destOrd="9" presId="urn:microsoft.com/office/officeart/2005/8/layout/pList2#1"/>
    <dgm:cxn modelId="{91032DB7-79EF-449F-80FC-91C370B05388}" srcId="{20E80DDB-8DF5-4272-868D-59A9571F4876}" destId="{6E679210-C730-4A62-80C4-B782F808EE01}" srcOrd="7" destOrd="0" parTransId="{9F53DDEE-2FBB-4C3D-934F-64E6B67C2961}" sibTransId="{EFE83EE2-0BFD-434B-9153-59F22FC776EE}"/>
    <dgm:cxn modelId="{6B46C361-6B6A-4F85-9AE5-8508632EDF4E}" type="presOf" srcId="{6E679210-C730-4A62-80C4-B782F808EE01}" destId="{4E7BCD10-B172-4620-9D41-6544D2D12584}" srcOrd="0" destOrd="8" presId="urn:microsoft.com/office/officeart/2005/8/layout/pList2#1"/>
    <dgm:cxn modelId="{54D1F015-0D05-4ED7-A0FD-1AD6749C5DC5}" srcId="{48C56801-CB04-4977-BEF3-C3DAB2A90514}" destId="{51668F48-3B36-4212-8EC7-77B65450057A}" srcOrd="4" destOrd="0" parTransId="{26DB2A4D-8205-4033-B4D4-E487C57B234B}" sibTransId="{CFACA8F4-DA75-4F52-A428-8B32FB040CB6}"/>
    <dgm:cxn modelId="{BAFA340E-DEAC-4A05-B2C2-06FE1C392DB6}" type="presOf" srcId="{309633DB-56A7-4326-934A-A73A33344CA0}" destId="{9A8944EB-514F-405B-96E4-75D30C5D6B9C}" srcOrd="0" destOrd="0" presId="urn:microsoft.com/office/officeart/2005/8/layout/pList2#1"/>
    <dgm:cxn modelId="{1EB500F0-4C14-4B0D-8A58-5A7A84A151C9}" srcId="{20E80DDB-8DF5-4272-868D-59A9571F4876}" destId="{04463B82-3F90-42E6-9459-A156275B57D6}" srcOrd="5" destOrd="0" parTransId="{E158CEF5-30DE-4664-9288-86EBFBDC8C11}" sibTransId="{C9C155F7-4AF0-4F83-949C-8E049185C06B}"/>
    <dgm:cxn modelId="{BB0AAC1D-63A4-4D72-BE4C-99B479BE6347}" type="presOf" srcId="{51ED7035-D458-4598-AE6A-CAE004F8A0B9}" destId="{32C99581-E39A-4BD4-A182-F2FD988A4B4A}" srcOrd="0" destOrd="2" presId="urn:microsoft.com/office/officeart/2005/8/layout/pList2#1"/>
    <dgm:cxn modelId="{930BAC86-BFB2-4660-B234-78BF67C6972B}" srcId="{AEAD48AB-E0D3-49E8-9C60-B0339AAB7A6D}" destId="{F796DE0D-C4C0-45F4-9D25-46B90CCAE1A9}" srcOrd="4" destOrd="0" parTransId="{62029E16-51FF-4580-B501-7CA3DD44D452}" sibTransId="{01E1B429-CBE5-4CC6-A8C8-D69B363A8A92}"/>
    <dgm:cxn modelId="{3C0C0F12-DEFF-4BCF-82F0-46F6E8BFE4EB}" srcId="{20E80DDB-8DF5-4272-868D-59A9571F4876}" destId="{A4437176-D491-471A-B825-05AD743D8D76}" srcOrd="4" destOrd="0" parTransId="{213DE4F3-7974-441E-804E-E2938348C771}" sibTransId="{D733D82A-333C-439C-96E7-DAEBD95DCD7A}"/>
    <dgm:cxn modelId="{753A345C-ACD6-441D-AE21-8D858B7647B8}" srcId="{20E80DDB-8DF5-4272-868D-59A9571F4876}" destId="{52A3726F-2886-4F8E-86D1-3BD0E4DBB97A}" srcOrd="1" destOrd="0" parTransId="{4C7D8763-5015-4B2A-A53A-3E74F66005D6}" sibTransId="{549E440B-D9D6-43DE-BB58-1F35EB3422B3}"/>
    <dgm:cxn modelId="{B81C2B2E-7CF4-42FD-9EED-B76A779124DE}" type="presOf" srcId="{40FE668D-B903-41CC-A47D-2D8053EA06F5}" destId="{4E7BCD10-B172-4620-9D41-6544D2D12584}" srcOrd="0" destOrd="1" presId="urn:microsoft.com/office/officeart/2005/8/layout/pList2#1"/>
    <dgm:cxn modelId="{64E1EA1D-61E0-4D93-BCED-EF3C0D79E7F3}" type="presOf" srcId="{F796DE0D-C4C0-45F4-9D25-46B90CCAE1A9}" destId="{BB3304D5-22B1-4303-AA5B-980A2F026D5E}" srcOrd="0" destOrd="5" presId="urn:microsoft.com/office/officeart/2005/8/layout/pList2#1"/>
    <dgm:cxn modelId="{345CB609-57A5-43A9-94F7-31EDB91DFD31}" type="presOf" srcId="{E2CAD4DB-467D-4EC7-A698-EA8E45157310}" destId="{0777B8F2-4244-48E1-A3CE-30EEA740FEC8}" srcOrd="0" destOrd="1" presId="urn:microsoft.com/office/officeart/2005/8/layout/pList2#1"/>
    <dgm:cxn modelId="{C0AFD85A-4B58-4075-906C-CD933D34F6D2}" type="presOf" srcId="{24591D71-B455-40EF-B5D2-7EDB410C0EFF}" destId="{32C99581-E39A-4BD4-A182-F2FD988A4B4A}" srcOrd="0" destOrd="0" presId="urn:microsoft.com/office/officeart/2005/8/layout/pList2#1"/>
    <dgm:cxn modelId="{EE754B9C-D3EF-4767-A5E4-DE0AA4765ADE}" type="presOf" srcId="{5D537433-27F8-4AF5-90AD-2EBB3DDEDF8D}" destId="{BB3304D5-22B1-4303-AA5B-980A2F026D5E}" srcOrd="0" destOrd="2" presId="urn:microsoft.com/office/officeart/2005/8/layout/pList2#1"/>
    <dgm:cxn modelId="{FAFA21FE-D8B0-416B-9043-41FE805F5370}" srcId="{48C56801-CB04-4977-BEF3-C3DAB2A90514}" destId="{A3589CAB-EC19-44E1-93D1-28BAF61038C5}" srcOrd="2" destOrd="0" parTransId="{85E75AE7-FD67-45D2-910D-744CD49C8783}" sibTransId="{D0D406E3-D8D9-4FAA-A3A0-F23F6DFAF2EF}"/>
    <dgm:cxn modelId="{512FC9AA-5E86-4B82-8EC4-FD2BD40EBA0D}" type="presOf" srcId="{9DE4B885-C0FD-45DF-A99B-9D597C81247C}" destId="{32C99581-E39A-4BD4-A182-F2FD988A4B4A}" srcOrd="0" destOrd="4" presId="urn:microsoft.com/office/officeart/2005/8/layout/pList2#1"/>
    <dgm:cxn modelId="{99F9D360-43EC-4458-952A-306B22D26FD8}" type="presOf" srcId="{52A3726F-2886-4F8E-86D1-3BD0E4DBB97A}" destId="{4E7BCD10-B172-4620-9D41-6544D2D12584}" srcOrd="0" destOrd="2" presId="urn:microsoft.com/office/officeart/2005/8/layout/pList2#1"/>
    <dgm:cxn modelId="{8FC31198-2C4E-4277-8FE6-EBB9F3013747}" srcId="{AEAD48AB-E0D3-49E8-9C60-B0339AAB7A6D}" destId="{28528FF5-903E-4242-AC98-6A78E46BC02B}" srcOrd="5" destOrd="0" parTransId="{9440A5B4-2069-4242-A81E-57A5EFF72564}" sibTransId="{B1C74CC2-4559-41F4-A71C-8EE0BBC55F5D}"/>
    <dgm:cxn modelId="{55E5E177-9874-4EA3-B44A-3B3404406681}" srcId="{20E80DDB-8DF5-4272-868D-59A9571F4876}" destId="{C61188CE-5F40-4D9A-913F-918DF71A07E6}" srcOrd="2" destOrd="0" parTransId="{7A668E54-E619-4EDD-8AC8-0FCB2A9104BA}" sibTransId="{D26872E8-368D-4730-B5FE-1C05451B938B}"/>
    <dgm:cxn modelId="{B82F1E95-6530-45DB-937E-78AF3DCC3492}" srcId="{24591D71-B455-40EF-B5D2-7EDB410C0EFF}" destId="{9DE4B885-C0FD-45DF-A99B-9D597C81247C}" srcOrd="3" destOrd="0" parTransId="{32BF1939-B325-4CCE-9E9E-ED10358E05E4}" sibTransId="{B0FCF000-641C-4478-A7BD-294793178C89}"/>
    <dgm:cxn modelId="{D3281806-78A8-4CB1-A8AA-51E8C29854EF}" type="presOf" srcId="{1A755CEC-62F9-4424-91F1-25D39688FA96}" destId="{32C99581-E39A-4BD4-A182-F2FD988A4B4A}" srcOrd="0" destOrd="1" presId="urn:microsoft.com/office/officeart/2005/8/layout/pList2#1"/>
    <dgm:cxn modelId="{E5DE5733-EFFE-4FDF-82CD-C21D089365B5}" srcId="{48C56801-CB04-4977-BEF3-C3DAB2A90514}" destId="{1FB6A918-90C3-4416-A319-8DB8D3B4DD42}" srcOrd="5" destOrd="0" parTransId="{FAC1723D-500E-438D-B421-A3E225664F0D}" sibTransId="{CB106EC0-7E21-47BA-825E-014A15D5C14F}"/>
    <dgm:cxn modelId="{4AE1A28E-A917-4330-99EB-9341048E8182}" type="presOf" srcId="{19ED368A-D188-47E7-9506-FCE3E5D2679D}" destId="{0777B8F2-4244-48E1-A3CE-30EEA740FEC8}" srcOrd="0" destOrd="4" presId="urn:microsoft.com/office/officeart/2005/8/layout/pList2#1"/>
    <dgm:cxn modelId="{2F4ACF11-71D3-4E4E-AE12-2C6E457C0A4C}" type="presOf" srcId="{AEAD48AB-E0D3-49E8-9C60-B0339AAB7A6D}" destId="{BB3304D5-22B1-4303-AA5B-980A2F026D5E}" srcOrd="0" destOrd="0" presId="urn:microsoft.com/office/officeart/2005/8/layout/pList2#1"/>
    <dgm:cxn modelId="{C41D539A-AD98-4210-8DCE-F7DB23AFC780}" type="presOf" srcId="{95AB97CA-38FE-44D8-804C-2AD23910F816}" destId="{0777B8F2-4244-48E1-A3CE-30EEA740FEC8}" srcOrd="0" destOrd="2" presId="urn:microsoft.com/office/officeart/2005/8/layout/pList2#1"/>
    <dgm:cxn modelId="{0D33F4C2-E1A6-42B0-9330-CDAE66C82213}" type="presOf" srcId="{C62D2C34-E9A9-445B-ACC4-3679C8E76C3F}" destId="{09E92636-269D-4BC4-A6DD-BDEED81C5748}" srcOrd="0" destOrd="0" presId="urn:microsoft.com/office/officeart/2005/8/layout/pList2#1"/>
    <dgm:cxn modelId="{C35EEBAD-DED4-4788-9115-B2BD2AF20CAB}" type="presOf" srcId="{28528FF5-903E-4242-AC98-6A78E46BC02B}" destId="{BB3304D5-22B1-4303-AA5B-980A2F026D5E}" srcOrd="0" destOrd="6" presId="urn:microsoft.com/office/officeart/2005/8/layout/pList2#1"/>
    <dgm:cxn modelId="{AFB797AD-297A-4CA6-AFEC-C41C74E91B2F}" type="presOf" srcId="{1FB6A918-90C3-4416-A319-8DB8D3B4DD42}" destId="{0777B8F2-4244-48E1-A3CE-30EEA740FEC8}" srcOrd="0" destOrd="6" presId="urn:microsoft.com/office/officeart/2005/8/layout/pList2#1"/>
    <dgm:cxn modelId="{8D8E2F91-7C64-4B1E-BBB3-CE13FD03D2C6}" type="presOf" srcId="{51668F48-3B36-4212-8EC7-77B65450057A}" destId="{0777B8F2-4244-48E1-A3CE-30EEA740FEC8}" srcOrd="0" destOrd="5" presId="urn:microsoft.com/office/officeart/2005/8/layout/pList2#1"/>
    <dgm:cxn modelId="{4333277C-5AE4-4260-873D-0DB749719E82}" srcId="{24591D71-B455-40EF-B5D2-7EDB410C0EFF}" destId="{50A25A13-0F40-4A48-A721-F4971BEA3C40}" srcOrd="2" destOrd="0" parTransId="{80145C51-6F0C-45B7-A108-0D04755F9607}" sibTransId="{6A350F13-E285-4008-A590-6096E63545CC}"/>
    <dgm:cxn modelId="{B3939F92-5E60-45EA-BCE7-59AB8D047F74}" srcId="{24591D71-B455-40EF-B5D2-7EDB410C0EFF}" destId="{D8CEBDDC-718F-4D2D-BD47-B7311999C696}" srcOrd="7" destOrd="0" parTransId="{95F9FCAC-9A63-4322-B8ED-20CD98C3A744}" sibTransId="{22BCFC09-630D-404F-AE68-D2DFA7B09FD6}"/>
    <dgm:cxn modelId="{9B24B828-8514-47C4-B31C-B246DB81C4BF}" srcId="{AEAD48AB-E0D3-49E8-9C60-B0339AAB7A6D}" destId="{294FBF83-DF61-40BE-B919-681268B39B32}" srcOrd="0" destOrd="0" parTransId="{0A5C1EE6-CF0A-4A84-A9DC-3461C9632B16}" sibTransId="{FBB69D5A-C976-4AB7-962F-BC7A1A51C2A6}"/>
    <dgm:cxn modelId="{987D7AB5-CD52-447B-BB3B-A3001D80A0AF}" srcId="{24591D71-B455-40EF-B5D2-7EDB410C0EFF}" destId="{51ED7035-D458-4598-AE6A-CAE004F8A0B9}" srcOrd="1" destOrd="0" parTransId="{191D009E-2726-4605-9F5A-906510055ABB}" sibTransId="{C23A72D4-59D7-4FD4-9A70-0EC7930B08A5}"/>
    <dgm:cxn modelId="{7143AFE3-DDBA-4D01-B2E2-2CF5C10EAFC9}" srcId="{24591D71-B455-40EF-B5D2-7EDB410C0EFF}" destId="{6B0C908D-E666-4BDF-ADDD-9EC76851842F}" srcOrd="5" destOrd="0" parTransId="{C03F30A6-CD5D-4B4E-8FB3-4D2B150AFD42}" sibTransId="{B8FA4911-7704-47E6-93E0-B075B71802AB}"/>
    <dgm:cxn modelId="{DAB1C9F4-B17B-4F54-9C7E-2D5FD93A4EDE}" srcId="{9454AA1A-36D6-4B6B-975B-230C81871BA6}" destId="{20E80DDB-8DF5-4272-868D-59A9571F4876}" srcOrd="2" destOrd="0" parTransId="{10FD2AD5-E3F9-4E12-A6B7-BD710626180D}" sibTransId="{309633DB-56A7-4326-934A-A73A33344CA0}"/>
    <dgm:cxn modelId="{606F5145-5294-4378-9C46-44D72370E157}" type="presOf" srcId="{F3794B50-05E3-4C8D-ADDD-CD6A7E1FDD78}" destId="{32C99581-E39A-4BD4-A182-F2FD988A4B4A}" srcOrd="0" destOrd="7" presId="urn:microsoft.com/office/officeart/2005/8/layout/pList2#1"/>
    <dgm:cxn modelId="{F416588A-C5DC-425D-912F-2263FF96562F}" type="presOf" srcId="{C61188CE-5F40-4D9A-913F-918DF71A07E6}" destId="{4E7BCD10-B172-4620-9D41-6544D2D12584}" srcOrd="0" destOrd="3" presId="urn:microsoft.com/office/officeart/2005/8/layout/pList2#1"/>
    <dgm:cxn modelId="{FC351DE0-92C6-4A69-A117-31766F595530}" srcId="{48C56801-CB04-4977-BEF3-C3DAB2A90514}" destId="{E2CAD4DB-467D-4EC7-A698-EA8E45157310}" srcOrd="0" destOrd="0" parTransId="{0F44B12E-E013-4305-9C7C-99FBA3298B96}" sibTransId="{8C231299-88E7-4C4D-ACCD-E6866A8D5A2D}"/>
    <dgm:cxn modelId="{3B2B5162-2430-49FE-9D99-D0CF88AF7025}" srcId="{9454AA1A-36D6-4B6B-975B-230C81871BA6}" destId="{48C56801-CB04-4977-BEF3-C3DAB2A90514}" srcOrd="3" destOrd="0" parTransId="{10EA75C7-42AB-42D4-B097-7C19BB89C3CA}" sibTransId="{FDC5AAFE-CBF3-42E6-A2B4-E6E075D8229E}"/>
    <dgm:cxn modelId="{3414E8B9-B9E7-4EEC-AE17-C1B921CF8212}" srcId="{AEAD48AB-E0D3-49E8-9C60-B0339AAB7A6D}" destId="{6B6B3BEA-DD8E-4C64-A318-AF4995CCA0A5}" srcOrd="2" destOrd="0" parTransId="{2BAD75A2-1DE4-42AB-A7F2-54E0C7B91EA0}" sibTransId="{4521E94E-000C-493A-B4C3-6ED23CFB70E1}"/>
    <dgm:cxn modelId="{9D42E165-1FD3-429A-808A-355A26E17E05}" type="presOf" srcId="{04463B82-3F90-42E6-9459-A156275B57D6}" destId="{4E7BCD10-B172-4620-9D41-6544D2D12584}" srcOrd="0" destOrd="6" presId="urn:microsoft.com/office/officeart/2005/8/layout/pList2#1"/>
    <dgm:cxn modelId="{7B11616A-BD95-4B76-AD6A-B5FD78DA6853}" type="presOf" srcId="{6BB1A6A4-6D0B-429B-8768-35B4E152D449}" destId="{BB3304D5-22B1-4303-AA5B-980A2F026D5E}" srcOrd="0" destOrd="4" presId="urn:microsoft.com/office/officeart/2005/8/layout/pList2#1"/>
    <dgm:cxn modelId="{E31DE251-5430-4FB7-B4C1-B6F3FE14948E}" type="presOf" srcId="{6B0C908D-E666-4BDF-ADDD-9EC76851842F}" destId="{32C99581-E39A-4BD4-A182-F2FD988A4B4A}" srcOrd="0" destOrd="6" presId="urn:microsoft.com/office/officeart/2005/8/layout/pList2#1"/>
    <dgm:cxn modelId="{1E1C833B-BEE5-4295-8A25-FB137FC7C316}" type="presOf" srcId="{48C56801-CB04-4977-BEF3-C3DAB2A90514}" destId="{0777B8F2-4244-48E1-A3CE-30EEA740FEC8}" srcOrd="0" destOrd="0" presId="urn:microsoft.com/office/officeart/2005/8/layout/pList2#1"/>
    <dgm:cxn modelId="{8F055590-8238-4FD9-AD23-26FBBFDFF632}" type="presOf" srcId="{A3589CAB-EC19-44E1-93D1-28BAF61038C5}" destId="{0777B8F2-4244-48E1-A3CE-30EEA740FEC8}" srcOrd="0" destOrd="3" presId="urn:microsoft.com/office/officeart/2005/8/layout/pList2#1"/>
    <dgm:cxn modelId="{71A95C85-4D7F-4E68-A420-571738CC80AE}" srcId="{AEAD48AB-E0D3-49E8-9C60-B0339AAB7A6D}" destId="{5D537433-27F8-4AF5-90AD-2EBB3DDEDF8D}" srcOrd="1" destOrd="0" parTransId="{FF6EC258-D7D6-42BB-93D7-FC2E69DB1FE9}" sibTransId="{86D0AC9D-4833-4125-8977-C8F730EDE6B8}"/>
    <dgm:cxn modelId="{8E39F0DA-33C0-4025-999C-167CBA91F64E}" type="presParOf" srcId="{74A6DB7A-9B5E-4639-A92F-191A9D4BBA3B}" destId="{DADE1253-5BCD-438C-89E9-7D33852A5146}" srcOrd="0" destOrd="0" presId="urn:microsoft.com/office/officeart/2005/8/layout/pList2#1"/>
    <dgm:cxn modelId="{D72E9D46-FEC6-4705-9211-CEDA03A5C90B}" type="presParOf" srcId="{74A6DB7A-9B5E-4639-A92F-191A9D4BBA3B}" destId="{FB8A6119-245F-4EA9-9D03-96BD4A557881}" srcOrd="1" destOrd="0" presId="urn:microsoft.com/office/officeart/2005/8/layout/pList2#1"/>
    <dgm:cxn modelId="{1B586E92-9D5C-462B-B013-A1655D06AEBB}" type="presParOf" srcId="{FB8A6119-245F-4EA9-9D03-96BD4A557881}" destId="{6656863C-1FBB-45E5-B7DE-E8B88ADC2ED6}" srcOrd="0" destOrd="0" presId="urn:microsoft.com/office/officeart/2005/8/layout/pList2#1"/>
    <dgm:cxn modelId="{AA72E18B-40B0-45C6-8ADE-1ED137B15B6D}" type="presParOf" srcId="{6656863C-1FBB-45E5-B7DE-E8B88ADC2ED6}" destId="{BB3304D5-22B1-4303-AA5B-980A2F026D5E}" srcOrd="0" destOrd="0" presId="urn:microsoft.com/office/officeart/2005/8/layout/pList2#1"/>
    <dgm:cxn modelId="{6A3BD605-0D57-42CE-A29E-415607A617E7}" type="presParOf" srcId="{6656863C-1FBB-45E5-B7DE-E8B88ADC2ED6}" destId="{4EDA91E6-107F-40E3-97C5-54BA96E221C1}" srcOrd="1" destOrd="0" presId="urn:microsoft.com/office/officeart/2005/8/layout/pList2#1"/>
    <dgm:cxn modelId="{E9738111-2417-4596-8196-36A5D7F051F6}" type="presParOf" srcId="{6656863C-1FBB-45E5-B7DE-E8B88ADC2ED6}" destId="{26A9E040-1722-4E73-9F61-B360996DB4D1}" srcOrd="2" destOrd="0" presId="urn:microsoft.com/office/officeart/2005/8/layout/pList2#1"/>
    <dgm:cxn modelId="{245392EB-878B-41B8-9B92-757873E4DF10}" type="presParOf" srcId="{FB8A6119-245F-4EA9-9D03-96BD4A557881}" destId="{C67A4B9C-361D-407B-B720-2E991DF7FE7C}" srcOrd="1" destOrd="0" presId="urn:microsoft.com/office/officeart/2005/8/layout/pList2#1"/>
    <dgm:cxn modelId="{58EAB34D-7D20-4110-AFFA-36E8616D87C5}" type="presParOf" srcId="{FB8A6119-245F-4EA9-9D03-96BD4A557881}" destId="{0D8229BC-A228-4338-99E3-8C65ECAF311D}" srcOrd="2" destOrd="0" presId="urn:microsoft.com/office/officeart/2005/8/layout/pList2#1"/>
    <dgm:cxn modelId="{4ED5DDE2-6340-4A3C-A7DE-20780741F6A8}" type="presParOf" srcId="{0D8229BC-A228-4338-99E3-8C65ECAF311D}" destId="{32C99581-E39A-4BD4-A182-F2FD988A4B4A}" srcOrd="0" destOrd="0" presId="urn:microsoft.com/office/officeart/2005/8/layout/pList2#1"/>
    <dgm:cxn modelId="{9EAECFB0-A958-4D82-A533-E0416218BB81}" type="presParOf" srcId="{0D8229BC-A228-4338-99E3-8C65ECAF311D}" destId="{6F2E3439-5283-4BE7-99E4-2F496C901303}" srcOrd="1" destOrd="0" presId="urn:microsoft.com/office/officeart/2005/8/layout/pList2#1"/>
    <dgm:cxn modelId="{0E5DB845-2936-445F-8A89-59F814DF81C1}" type="presParOf" srcId="{0D8229BC-A228-4338-99E3-8C65ECAF311D}" destId="{4B7B2D4A-6F0F-4BFF-842C-797DD6C7F381}" srcOrd="2" destOrd="0" presId="urn:microsoft.com/office/officeart/2005/8/layout/pList2#1"/>
    <dgm:cxn modelId="{493EDA9B-2743-4413-A862-2E9E4E2B240C}" type="presParOf" srcId="{FB8A6119-245F-4EA9-9D03-96BD4A557881}" destId="{09E92636-269D-4BC4-A6DD-BDEED81C5748}" srcOrd="3" destOrd="0" presId="urn:microsoft.com/office/officeart/2005/8/layout/pList2#1"/>
    <dgm:cxn modelId="{10189E4C-B41A-468D-A9FD-9855E16298BD}" type="presParOf" srcId="{FB8A6119-245F-4EA9-9D03-96BD4A557881}" destId="{55DDB103-72B3-4D76-8C63-AD8BB7F31011}" srcOrd="4" destOrd="0" presId="urn:microsoft.com/office/officeart/2005/8/layout/pList2#1"/>
    <dgm:cxn modelId="{4684C708-07F6-4C05-B491-CA0461241AAD}" type="presParOf" srcId="{55DDB103-72B3-4D76-8C63-AD8BB7F31011}" destId="{4E7BCD10-B172-4620-9D41-6544D2D12584}" srcOrd="0" destOrd="0" presId="urn:microsoft.com/office/officeart/2005/8/layout/pList2#1"/>
    <dgm:cxn modelId="{96EBEC84-0467-4B4D-8BFA-C2F72D8B8999}" type="presParOf" srcId="{55DDB103-72B3-4D76-8C63-AD8BB7F31011}" destId="{13975D09-D68D-4BED-BE6D-6480AE478A26}" srcOrd="1" destOrd="0" presId="urn:microsoft.com/office/officeart/2005/8/layout/pList2#1"/>
    <dgm:cxn modelId="{2C7D39D3-9454-43F7-A5AB-EE2809B4ED73}" type="presParOf" srcId="{55DDB103-72B3-4D76-8C63-AD8BB7F31011}" destId="{18C63A0D-BDBC-4663-950E-A6B10A307A68}" srcOrd="2" destOrd="0" presId="urn:microsoft.com/office/officeart/2005/8/layout/pList2#1"/>
    <dgm:cxn modelId="{4EC4B96E-1445-4E52-ADA8-52631CED6F77}" type="presParOf" srcId="{FB8A6119-245F-4EA9-9D03-96BD4A557881}" destId="{9A8944EB-514F-405B-96E4-75D30C5D6B9C}" srcOrd="5" destOrd="0" presId="urn:microsoft.com/office/officeart/2005/8/layout/pList2#1"/>
    <dgm:cxn modelId="{B201DD81-53AF-4CC5-8075-8486FD504A5B}" type="presParOf" srcId="{FB8A6119-245F-4EA9-9D03-96BD4A557881}" destId="{9FD43543-849B-4795-94F0-E895BFD0E886}" srcOrd="6" destOrd="0" presId="urn:microsoft.com/office/officeart/2005/8/layout/pList2#1"/>
    <dgm:cxn modelId="{8A6ED8D7-432F-44F6-B794-22D43FE78EC1}" type="presParOf" srcId="{9FD43543-849B-4795-94F0-E895BFD0E886}" destId="{0777B8F2-4244-48E1-A3CE-30EEA740FEC8}" srcOrd="0" destOrd="0" presId="urn:microsoft.com/office/officeart/2005/8/layout/pList2#1"/>
    <dgm:cxn modelId="{F1A3C644-C0F2-49CE-A71E-CA256350415E}" type="presParOf" srcId="{9FD43543-849B-4795-94F0-E895BFD0E886}" destId="{AF361A65-B464-4491-BEC7-F58A8DF85AFE}" srcOrd="1" destOrd="0" presId="urn:microsoft.com/office/officeart/2005/8/layout/pList2#1"/>
    <dgm:cxn modelId="{BCBF98D5-D11E-4A51-9F75-409EF3D0F3F0}" type="presParOf" srcId="{9FD43543-849B-4795-94F0-E895BFD0E886}" destId="{0BA7AD73-1512-46CA-BA86-FBCC213C4884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5364CF-089A-43FF-A5A7-2891943DEA4F}" type="doc">
      <dgm:prSet loTypeId="urn:microsoft.com/office/officeart/2005/8/layout/lProcess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AB7228-97EC-4BA6-8255-F44CD2DF58F4}">
      <dgm:prSet phldrT="[Text]"/>
      <dgm:spPr/>
      <dgm:t>
        <a:bodyPr/>
        <a:lstStyle/>
        <a:p>
          <a:r>
            <a:rPr lang="en-US" dirty="0" smtClean="0"/>
            <a:t>Malaria</a:t>
          </a:r>
          <a:endParaRPr lang="en-US" dirty="0"/>
        </a:p>
      </dgm:t>
    </dgm:pt>
    <dgm:pt modelId="{C49BE703-32B9-4CE6-95F1-79E31A67A11A}" type="parTrans" cxnId="{8C81B0E5-6CFD-4B8A-8D0C-1CED4F2F1DDA}">
      <dgm:prSet/>
      <dgm:spPr/>
      <dgm:t>
        <a:bodyPr/>
        <a:lstStyle/>
        <a:p>
          <a:endParaRPr lang="en-US"/>
        </a:p>
      </dgm:t>
    </dgm:pt>
    <dgm:pt modelId="{D4B40B7F-CDFB-4618-B557-36BF3021C123}" type="sibTrans" cxnId="{8C81B0E5-6CFD-4B8A-8D0C-1CED4F2F1DDA}">
      <dgm:prSet/>
      <dgm:spPr/>
      <dgm:t>
        <a:bodyPr/>
        <a:lstStyle/>
        <a:p>
          <a:endParaRPr lang="en-US"/>
        </a:p>
      </dgm:t>
    </dgm:pt>
    <dgm:pt modelId="{3AC3F99A-5082-4799-BC0D-32D73D8080E8}">
      <dgm:prSet phldrT="[Text]"/>
      <dgm:spPr/>
      <dgm:t>
        <a:bodyPr/>
        <a:lstStyle/>
        <a:p>
          <a:r>
            <a:rPr lang="en-US" dirty="0" smtClean="0"/>
            <a:t>Mosquitoes transmit malaria</a:t>
          </a:r>
          <a:endParaRPr lang="en-US" dirty="0"/>
        </a:p>
      </dgm:t>
    </dgm:pt>
    <dgm:pt modelId="{07EB3D1A-5CF8-4625-B8B1-6901844C3709}" type="parTrans" cxnId="{CF90D46E-3CD2-4A9D-9EA6-D60BB7C6C4AC}">
      <dgm:prSet/>
      <dgm:spPr/>
      <dgm:t>
        <a:bodyPr/>
        <a:lstStyle/>
        <a:p>
          <a:endParaRPr lang="en-US"/>
        </a:p>
      </dgm:t>
    </dgm:pt>
    <dgm:pt modelId="{D93C447B-E2DF-46DD-B160-AA0D4AF6E454}" type="sibTrans" cxnId="{CF90D46E-3CD2-4A9D-9EA6-D60BB7C6C4AC}">
      <dgm:prSet/>
      <dgm:spPr/>
      <dgm:t>
        <a:bodyPr/>
        <a:lstStyle/>
        <a:p>
          <a:endParaRPr lang="en-US"/>
        </a:p>
      </dgm:t>
    </dgm:pt>
    <dgm:pt modelId="{0B5687CC-5987-4C2B-AC56-93279745D9D7}">
      <dgm:prSet phldrT="[Text]"/>
      <dgm:spPr/>
      <dgm:t>
        <a:bodyPr/>
        <a:lstStyle/>
        <a:p>
          <a:r>
            <a:rPr lang="en-US" dirty="0" smtClean="0"/>
            <a:t>PKU</a:t>
          </a:r>
          <a:endParaRPr lang="en-US" dirty="0"/>
        </a:p>
      </dgm:t>
    </dgm:pt>
    <dgm:pt modelId="{C92FB998-1A48-4D93-B5A5-1AD4D8B53E58}" type="parTrans" cxnId="{610CE6E5-CAE2-486F-9FEB-CDDDBFEE361E}">
      <dgm:prSet/>
      <dgm:spPr/>
      <dgm:t>
        <a:bodyPr/>
        <a:lstStyle/>
        <a:p>
          <a:endParaRPr lang="en-US"/>
        </a:p>
      </dgm:t>
    </dgm:pt>
    <dgm:pt modelId="{BF36D53D-DA3F-4828-872F-91725333BDE5}" type="sibTrans" cxnId="{610CE6E5-CAE2-486F-9FEB-CDDDBFEE361E}">
      <dgm:prSet/>
      <dgm:spPr/>
      <dgm:t>
        <a:bodyPr/>
        <a:lstStyle/>
        <a:p>
          <a:endParaRPr lang="en-US"/>
        </a:p>
      </dgm:t>
    </dgm:pt>
    <dgm:pt modelId="{C6BCDE9B-D928-4707-B56B-B49E62969123}">
      <dgm:prSet phldrT="[Text]"/>
      <dgm:spPr/>
      <dgm:t>
        <a:bodyPr/>
        <a:lstStyle/>
        <a:p>
          <a:r>
            <a:rPr lang="en-US" dirty="0" smtClean="0"/>
            <a:t>Individuals who have PKU can’t break down phenylalanine</a:t>
          </a:r>
        </a:p>
        <a:p>
          <a:r>
            <a:rPr lang="en-US" dirty="0" smtClean="0"/>
            <a:t>If  it builds up it can cause mental retardation</a:t>
          </a:r>
          <a:endParaRPr lang="en-US" dirty="0"/>
        </a:p>
      </dgm:t>
    </dgm:pt>
    <dgm:pt modelId="{864D6993-2586-4653-B3EF-0836CC938AB8}" type="parTrans" cxnId="{D2E018F6-10C3-4A89-88EC-F7F5AB6C8558}">
      <dgm:prSet/>
      <dgm:spPr/>
      <dgm:t>
        <a:bodyPr/>
        <a:lstStyle/>
        <a:p>
          <a:endParaRPr lang="en-US"/>
        </a:p>
      </dgm:t>
    </dgm:pt>
    <dgm:pt modelId="{72839EFF-4F9F-49E4-A363-4EAB04D30F11}" type="sibTrans" cxnId="{D2E018F6-10C3-4A89-88EC-F7F5AB6C8558}">
      <dgm:prSet/>
      <dgm:spPr/>
      <dgm:t>
        <a:bodyPr/>
        <a:lstStyle/>
        <a:p>
          <a:endParaRPr lang="en-US"/>
        </a:p>
      </dgm:t>
    </dgm:pt>
    <dgm:pt modelId="{A1D4E57A-890A-40BF-9ABF-C74372AE91CE}">
      <dgm:prSet phldrT="[Text]"/>
      <dgm:spPr/>
      <dgm:t>
        <a:bodyPr/>
        <a:lstStyle/>
        <a:p>
          <a:r>
            <a:rPr lang="en-US" dirty="0" smtClean="0"/>
            <a:t>Keep individuals with</a:t>
          </a:r>
        </a:p>
        <a:p>
          <a:r>
            <a:rPr lang="en-US" dirty="0" smtClean="0"/>
            <a:t>PKU on a diet, they don’t have brain damage </a:t>
          </a:r>
          <a:endParaRPr lang="en-US" dirty="0"/>
        </a:p>
      </dgm:t>
    </dgm:pt>
    <dgm:pt modelId="{86FF7B9F-C894-4601-99D4-0F418EF7DDA9}" type="parTrans" cxnId="{E326B89D-77C5-4C8B-9B46-657AE1B79735}">
      <dgm:prSet/>
      <dgm:spPr/>
      <dgm:t>
        <a:bodyPr/>
        <a:lstStyle/>
        <a:p>
          <a:endParaRPr lang="en-US"/>
        </a:p>
      </dgm:t>
    </dgm:pt>
    <dgm:pt modelId="{15191A16-57F0-4E1B-AA7D-CD6E8FA42DD8}" type="sibTrans" cxnId="{E326B89D-77C5-4C8B-9B46-657AE1B79735}">
      <dgm:prSet/>
      <dgm:spPr/>
      <dgm:t>
        <a:bodyPr/>
        <a:lstStyle/>
        <a:p>
          <a:endParaRPr lang="en-US"/>
        </a:p>
      </dgm:t>
    </dgm:pt>
    <dgm:pt modelId="{CDEDF74E-EFAD-4BD5-9B80-253A64855D1A}">
      <dgm:prSet phldrT="[Text]"/>
      <dgm:spPr/>
      <dgm:t>
        <a:bodyPr/>
        <a:lstStyle/>
        <a:p>
          <a:r>
            <a:rPr lang="en-US" dirty="0" smtClean="0"/>
            <a:t>Lung Cancer</a:t>
          </a:r>
          <a:endParaRPr lang="en-US" dirty="0"/>
        </a:p>
      </dgm:t>
    </dgm:pt>
    <dgm:pt modelId="{49C6AEF6-D55F-48C5-BD12-BAD2255F28B8}" type="parTrans" cxnId="{704DA642-88D8-45B1-8330-1CCBF81EB59D}">
      <dgm:prSet/>
      <dgm:spPr/>
      <dgm:t>
        <a:bodyPr/>
        <a:lstStyle/>
        <a:p>
          <a:endParaRPr lang="en-US"/>
        </a:p>
      </dgm:t>
    </dgm:pt>
    <dgm:pt modelId="{B145ED6B-CC88-4637-9EE4-2C60BD57EF37}" type="sibTrans" cxnId="{704DA642-88D8-45B1-8330-1CCBF81EB59D}">
      <dgm:prSet/>
      <dgm:spPr/>
      <dgm:t>
        <a:bodyPr/>
        <a:lstStyle/>
        <a:p>
          <a:endParaRPr lang="en-US"/>
        </a:p>
      </dgm:t>
    </dgm:pt>
    <dgm:pt modelId="{A263467D-6182-4B6C-8698-33F55A74D7B9}">
      <dgm:prSet phldrT="[Text]"/>
      <dgm:spPr/>
      <dgm:t>
        <a:bodyPr/>
        <a:lstStyle/>
        <a:p>
          <a:r>
            <a:rPr lang="en-US" dirty="0" smtClean="0"/>
            <a:t>Lung cancer is uncontrolled growth of cells in the lungs</a:t>
          </a:r>
          <a:endParaRPr lang="en-US" dirty="0"/>
        </a:p>
      </dgm:t>
    </dgm:pt>
    <dgm:pt modelId="{EA42993E-1EFC-4871-9DEC-E598262EEFED}" type="parTrans" cxnId="{471CE66C-9DAB-4667-A0CA-B91ADEE04B57}">
      <dgm:prSet/>
      <dgm:spPr/>
      <dgm:t>
        <a:bodyPr/>
        <a:lstStyle/>
        <a:p>
          <a:endParaRPr lang="en-US"/>
        </a:p>
      </dgm:t>
    </dgm:pt>
    <dgm:pt modelId="{F9E80D45-2D35-400B-A48B-0DC7FB652A96}" type="sibTrans" cxnId="{471CE66C-9DAB-4667-A0CA-B91ADEE04B57}">
      <dgm:prSet/>
      <dgm:spPr/>
      <dgm:t>
        <a:bodyPr/>
        <a:lstStyle/>
        <a:p>
          <a:endParaRPr lang="en-US"/>
        </a:p>
      </dgm:t>
    </dgm:pt>
    <dgm:pt modelId="{EDE14E7E-0E59-4CFB-848E-958CD6B4F53A}">
      <dgm:prSet phldrT="[Text]"/>
      <dgm:spPr/>
      <dgm:t>
        <a:bodyPr/>
        <a:lstStyle/>
        <a:p>
          <a:r>
            <a:rPr lang="en-US" dirty="0" smtClean="0"/>
            <a:t>Diabetes</a:t>
          </a:r>
          <a:endParaRPr lang="en-US" dirty="0"/>
        </a:p>
      </dgm:t>
    </dgm:pt>
    <dgm:pt modelId="{3F4E895A-0C41-40CA-AA4D-501690C8D68E}" type="parTrans" cxnId="{F4517069-120B-47F1-B418-D057EC5F8B36}">
      <dgm:prSet/>
      <dgm:spPr/>
      <dgm:t>
        <a:bodyPr/>
        <a:lstStyle/>
        <a:p>
          <a:endParaRPr lang="en-US"/>
        </a:p>
      </dgm:t>
    </dgm:pt>
    <dgm:pt modelId="{18E3013A-64AA-4ED1-A9A4-8584FB2CE4CE}" type="sibTrans" cxnId="{F4517069-120B-47F1-B418-D057EC5F8B36}">
      <dgm:prSet/>
      <dgm:spPr/>
      <dgm:t>
        <a:bodyPr/>
        <a:lstStyle/>
        <a:p>
          <a:endParaRPr lang="en-US"/>
        </a:p>
      </dgm:t>
    </dgm:pt>
    <dgm:pt modelId="{1BC518B9-519C-4783-B74B-F27572B9F128}">
      <dgm:prSet phldrT="[Text]"/>
      <dgm:spPr/>
      <dgm:t>
        <a:bodyPr/>
        <a:lstStyle/>
        <a:p>
          <a:r>
            <a:rPr lang="en-US" dirty="0" smtClean="0"/>
            <a:t>Light skinned people don’t have the natural melanin protection of darker skinned people</a:t>
          </a:r>
          <a:endParaRPr lang="en-US" dirty="0"/>
        </a:p>
      </dgm:t>
    </dgm:pt>
    <dgm:pt modelId="{74D6CDFB-CD90-471A-ADFD-310C6E0870A6}" type="parTrans" cxnId="{2FFDE048-28B3-415F-B802-DD9AC34A8DC0}">
      <dgm:prSet/>
      <dgm:spPr/>
      <dgm:t>
        <a:bodyPr/>
        <a:lstStyle/>
        <a:p>
          <a:endParaRPr lang="en-US"/>
        </a:p>
      </dgm:t>
    </dgm:pt>
    <dgm:pt modelId="{590C7524-B1C4-4278-9EB8-535D8207582F}" type="sibTrans" cxnId="{2FFDE048-28B3-415F-B802-DD9AC34A8DC0}">
      <dgm:prSet/>
      <dgm:spPr/>
      <dgm:t>
        <a:bodyPr/>
        <a:lstStyle/>
        <a:p>
          <a:endParaRPr lang="en-US"/>
        </a:p>
      </dgm:t>
    </dgm:pt>
    <dgm:pt modelId="{99782130-BAB9-4DB9-A712-8C3722FEA96A}">
      <dgm:prSet phldrT="[Text]"/>
      <dgm:spPr/>
      <dgm:t>
        <a:bodyPr/>
        <a:lstStyle/>
        <a:p>
          <a:r>
            <a:rPr lang="en-US" dirty="0" smtClean="0"/>
            <a:t>Skin Cancer</a:t>
          </a:r>
          <a:endParaRPr lang="en-US" dirty="0"/>
        </a:p>
      </dgm:t>
    </dgm:pt>
    <dgm:pt modelId="{D40BE3F0-1376-4F82-A823-0C239AC81FD1}" type="parTrans" cxnId="{1210CA60-C040-4CE4-89F4-7A97C615610A}">
      <dgm:prSet/>
      <dgm:spPr/>
      <dgm:t>
        <a:bodyPr/>
        <a:lstStyle/>
        <a:p>
          <a:endParaRPr lang="en-US"/>
        </a:p>
      </dgm:t>
    </dgm:pt>
    <dgm:pt modelId="{16E62B23-2D63-4ABE-9484-3ACECFF2F2F8}" type="sibTrans" cxnId="{1210CA60-C040-4CE4-89F4-7A97C615610A}">
      <dgm:prSet/>
      <dgm:spPr/>
      <dgm:t>
        <a:bodyPr/>
        <a:lstStyle/>
        <a:p>
          <a:endParaRPr lang="en-US"/>
        </a:p>
      </dgm:t>
    </dgm:pt>
    <dgm:pt modelId="{DF8275B2-2E1F-4175-9FAB-4EF1A64E51AF}">
      <dgm:prSet phldrT="[Text]"/>
      <dgm:spPr/>
      <dgm:t>
        <a:bodyPr/>
        <a:lstStyle/>
        <a:p>
          <a:r>
            <a:rPr lang="en-US" dirty="0" smtClean="0"/>
            <a:t>Individuals who have the sickle cell trait (heterozygous) aren’t as affected as homozygous individuals</a:t>
          </a:r>
          <a:endParaRPr lang="en-US" dirty="0"/>
        </a:p>
      </dgm:t>
    </dgm:pt>
    <dgm:pt modelId="{C11632DD-138B-4CC0-8ECC-F1FDBFE7DC8C}" type="parTrans" cxnId="{5198E80D-618D-4A42-8EF3-D3A42C5504F7}">
      <dgm:prSet/>
      <dgm:spPr/>
      <dgm:t>
        <a:bodyPr/>
        <a:lstStyle/>
        <a:p>
          <a:endParaRPr lang="en-US"/>
        </a:p>
      </dgm:t>
    </dgm:pt>
    <dgm:pt modelId="{8B278964-F2BC-43BD-BF09-E7F1AE9CB29A}" type="sibTrans" cxnId="{5198E80D-618D-4A42-8EF3-D3A42C5504F7}">
      <dgm:prSet/>
      <dgm:spPr/>
      <dgm:t>
        <a:bodyPr/>
        <a:lstStyle/>
        <a:p>
          <a:endParaRPr lang="en-US"/>
        </a:p>
      </dgm:t>
    </dgm:pt>
    <dgm:pt modelId="{5F20332D-0E28-4B18-B659-200376481A95}">
      <dgm:prSet phldrT="[Text]"/>
      <dgm:spPr/>
      <dgm:t>
        <a:bodyPr/>
        <a:lstStyle/>
        <a:p>
          <a:r>
            <a:rPr lang="en-US" dirty="0" smtClean="0"/>
            <a:t>Individuals who smoke are more likely to  get lung cancer</a:t>
          </a:r>
          <a:endParaRPr lang="en-US" dirty="0"/>
        </a:p>
      </dgm:t>
    </dgm:pt>
    <dgm:pt modelId="{9ED0161E-6DEB-484D-B917-829008796FA2}" type="parTrans" cxnId="{82E59803-242B-47F3-B401-4439AC317D4B}">
      <dgm:prSet/>
      <dgm:spPr/>
      <dgm:t>
        <a:bodyPr/>
        <a:lstStyle/>
        <a:p>
          <a:endParaRPr lang="en-US"/>
        </a:p>
      </dgm:t>
    </dgm:pt>
    <dgm:pt modelId="{16F1A8E2-57CB-424A-9B69-A1EAED58A660}" type="sibTrans" cxnId="{82E59803-242B-47F3-B401-4439AC317D4B}">
      <dgm:prSet/>
      <dgm:spPr/>
      <dgm:t>
        <a:bodyPr/>
        <a:lstStyle/>
        <a:p>
          <a:endParaRPr lang="en-US"/>
        </a:p>
      </dgm:t>
    </dgm:pt>
    <dgm:pt modelId="{07653736-9748-404B-9A1C-54116BB7E83F}">
      <dgm:prSet phldrT="[Text]"/>
      <dgm:spPr/>
      <dgm:t>
        <a:bodyPr/>
        <a:lstStyle/>
        <a:p>
          <a:r>
            <a:rPr lang="en-US" dirty="0" smtClean="0"/>
            <a:t>Diabetes results from when the pancreas fails to make enough insulin</a:t>
          </a:r>
          <a:endParaRPr lang="en-US" dirty="0"/>
        </a:p>
      </dgm:t>
    </dgm:pt>
    <dgm:pt modelId="{10EF742A-6955-4DBF-8B3C-7161719ED027}" type="parTrans" cxnId="{EECC234F-D740-4A12-B5E5-DC3F253EBBEE}">
      <dgm:prSet/>
      <dgm:spPr/>
      <dgm:t>
        <a:bodyPr/>
        <a:lstStyle/>
        <a:p>
          <a:endParaRPr lang="en-US"/>
        </a:p>
      </dgm:t>
    </dgm:pt>
    <dgm:pt modelId="{AA281889-8E39-461A-9C95-2F2BA41A5B40}" type="sibTrans" cxnId="{EECC234F-D740-4A12-B5E5-DC3F253EBBEE}">
      <dgm:prSet/>
      <dgm:spPr/>
      <dgm:t>
        <a:bodyPr/>
        <a:lstStyle/>
        <a:p>
          <a:endParaRPr lang="en-US"/>
        </a:p>
      </dgm:t>
    </dgm:pt>
    <dgm:pt modelId="{D11DEB6C-4DCA-40A3-B458-536E9C50F671}">
      <dgm:prSet phldrT="[Text]"/>
      <dgm:spPr/>
      <dgm:t>
        <a:bodyPr/>
        <a:lstStyle/>
        <a:p>
          <a:r>
            <a:rPr lang="en-US" dirty="0" smtClean="0"/>
            <a:t>Individuals who  are overweight and who don’t exercise seem to be more affected</a:t>
          </a:r>
          <a:endParaRPr lang="en-US" dirty="0"/>
        </a:p>
      </dgm:t>
    </dgm:pt>
    <dgm:pt modelId="{7FC9BA97-78AB-453E-B568-513A840FEDE7}" type="parTrans" cxnId="{A805BACC-63EA-4209-848E-41E0A465DDBF}">
      <dgm:prSet/>
      <dgm:spPr/>
      <dgm:t>
        <a:bodyPr/>
        <a:lstStyle/>
        <a:p>
          <a:endParaRPr lang="en-US"/>
        </a:p>
      </dgm:t>
    </dgm:pt>
    <dgm:pt modelId="{7A99562D-7B4E-4E64-8904-2A8D7D470114}" type="sibTrans" cxnId="{A805BACC-63EA-4209-848E-41E0A465DDBF}">
      <dgm:prSet/>
      <dgm:spPr/>
      <dgm:t>
        <a:bodyPr/>
        <a:lstStyle/>
        <a:p>
          <a:endParaRPr lang="en-US"/>
        </a:p>
      </dgm:t>
    </dgm:pt>
    <dgm:pt modelId="{91836E3F-0A65-4948-BF8B-4EE6A898E322}">
      <dgm:prSet phldrT="[Text]"/>
      <dgm:spPr/>
      <dgm:t>
        <a:bodyPr/>
        <a:lstStyle/>
        <a:p>
          <a:r>
            <a:rPr lang="en-US" dirty="0" smtClean="0"/>
            <a:t>Overexposure to sunlight can trigger the changes that lead to skin cancer</a:t>
          </a:r>
          <a:endParaRPr lang="en-US" dirty="0"/>
        </a:p>
      </dgm:t>
    </dgm:pt>
    <dgm:pt modelId="{38760540-2137-4629-89AE-0FFE07733761}" type="parTrans" cxnId="{59F23E4C-8E94-4C44-97CB-40F210BE2BCC}">
      <dgm:prSet/>
      <dgm:spPr/>
      <dgm:t>
        <a:bodyPr/>
        <a:lstStyle/>
        <a:p>
          <a:endParaRPr lang="en-US"/>
        </a:p>
      </dgm:t>
    </dgm:pt>
    <dgm:pt modelId="{47A63A06-1C70-4891-8745-927E37A3F2B4}" type="sibTrans" cxnId="{59F23E4C-8E94-4C44-97CB-40F210BE2BCC}">
      <dgm:prSet/>
      <dgm:spPr/>
      <dgm:t>
        <a:bodyPr/>
        <a:lstStyle/>
        <a:p>
          <a:endParaRPr lang="en-US"/>
        </a:p>
      </dgm:t>
    </dgm:pt>
    <dgm:pt modelId="{B321A885-554A-4753-A2CE-1A4BA8FDFDDD}" type="pres">
      <dgm:prSet presAssocID="{9E5364CF-089A-43FF-A5A7-2891943DEA4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853DF1-BC07-4EE3-9A3C-803DF104E107}" type="pres">
      <dgm:prSet presAssocID="{FEAB7228-97EC-4BA6-8255-F44CD2DF58F4}" presName="compNode" presStyleCnt="0"/>
      <dgm:spPr/>
    </dgm:pt>
    <dgm:pt modelId="{E6A1A98A-2FD9-4736-B173-413316EA3E90}" type="pres">
      <dgm:prSet presAssocID="{FEAB7228-97EC-4BA6-8255-F44CD2DF58F4}" presName="aNode" presStyleLbl="bgShp" presStyleIdx="0" presStyleCnt="5"/>
      <dgm:spPr/>
      <dgm:t>
        <a:bodyPr/>
        <a:lstStyle/>
        <a:p>
          <a:endParaRPr lang="en-US"/>
        </a:p>
      </dgm:t>
    </dgm:pt>
    <dgm:pt modelId="{DF8FE1AB-D65D-4390-B4F2-F8C025B38700}" type="pres">
      <dgm:prSet presAssocID="{FEAB7228-97EC-4BA6-8255-F44CD2DF58F4}" presName="textNode" presStyleLbl="bgShp" presStyleIdx="0" presStyleCnt="5"/>
      <dgm:spPr/>
      <dgm:t>
        <a:bodyPr/>
        <a:lstStyle/>
        <a:p>
          <a:endParaRPr lang="en-US"/>
        </a:p>
      </dgm:t>
    </dgm:pt>
    <dgm:pt modelId="{5FC53731-2807-40F1-BB7E-A4A79A60AAC1}" type="pres">
      <dgm:prSet presAssocID="{FEAB7228-97EC-4BA6-8255-F44CD2DF58F4}" presName="compChildNode" presStyleCnt="0"/>
      <dgm:spPr/>
    </dgm:pt>
    <dgm:pt modelId="{96427B36-6A89-4457-BF0D-6FEAC600FD71}" type="pres">
      <dgm:prSet presAssocID="{FEAB7228-97EC-4BA6-8255-F44CD2DF58F4}" presName="theInnerList" presStyleCnt="0"/>
      <dgm:spPr/>
    </dgm:pt>
    <dgm:pt modelId="{B6078168-E277-4FD0-93CF-44EC0FC605A2}" type="pres">
      <dgm:prSet presAssocID="{3AC3F99A-5082-4799-BC0D-32D73D8080E8}" presName="childNode" presStyleLbl="node1" presStyleIdx="0" presStyleCnt="10" custLinFactY="97096" custLinFactNeighborX="-473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97226-D6DF-47B9-AB78-CD98380DA886}" type="pres">
      <dgm:prSet presAssocID="{3AC3F99A-5082-4799-BC0D-32D73D8080E8}" presName="aSpace2" presStyleCnt="0"/>
      <dgm:spPr/>
    </dgm:pt>
    <dgm:pt modelId="{4C35197B-A4EE-444E-8E8E-AAC5BDB2A286}" type="pres">
      <dgm:prSet presAssocID="{DF8275B2-2E1F-4175-9FAB-4EF1A64E51AF}" presName="childNode" presStyleLbl="node1" presStyleIdx="1" presStyleCnt="10" custLinFactY="-97139" custLinFactNeighborX="-473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B80B-B691-4F89-8F17-A0D092D6E12A}" type="pres">
      <dgm:prSet presAssocID="{FEAB7228-97EC-4BA6-8255-F44CD2DF58F4}" presName="aSpace" presStyleCnt="0"/>
      <dgm:spPr/>
    </dgm:pt>
    <dgm:pt modelId="{3B984E82-9306-44B2-A923-9687CD7B60BB}" type="pres">
      <dgm:prSet presAssocID="{0B5687CC-5987-4C2B-AC56-93279745D9D7}" presName="compNode" presStyleCnt="0"/>
      <dgm:spPr/>
    </dgm:pt>
    <dgm:pt modelId="{D095FB0F-CC72-4950-874D-290CD02640EC}" type="pres">
      <dgm:prSet presAssocID="{0B5687CC-5987-4C2B-AC56-93279745D9D7}" presName="aNode" presStyleLbl="bgShp" presStyleIdx="1" presStyleCnt="5"/>
      <dgm:spPr/>
      <dgm:t>
        <a:bodyPr/>
        <a:lstStyle/>
        <a:p>
          <a:endParaRPr lang="en-US"/>
        </a:p>
      </dgm:t>
    </dgm:pt>
    <dgm:pt modelId="{EDCE0CAA-D5FB-4998-886F-E6D94B23001E}" type="pres">
      <dgm:prSet presAssocID="{0B5687CC-5987-4C2B-AC56-93279745D9D7}" presName="textNode" presStyleLbl="bgShp" presStyleIdx="1" presStyleCnt="5"/>
      <dgm:spPr/>
      <dgm:t>
        <a:bodyPr/>
        <a:lstStyle/>
        <a:p>
          <a:endParaRPr lang="en-US"/>
        </a:p>
      </dgm:t>
    </dgm:pt>
    <dgm:pt modelId="{530A81A3-72BB-4219-9378-7F882233F480}" type="pres">
      <dgm:prSet presAssocID="{0B5687CC-5987-4C2B-AC56-93279745D9D7}" presName="compChildNode" presStyleCnt="0"/>
      <dgm:spPr/>
    </dgm:pt>
    <dgm:pt modelId="{35F68508-B36B-4009-8856-6F9504D564EE}" type="pres">
      <dgm:prSet presAssocID="{0B5687CC-5987-4C2B-AC56-93279745D9D7}" presName="theInnerList" presStyleCnt="0"/>
      <dgm:spPr/>
    </dgm:pt>
    <dgm:pt modelId="{91AB6F41-8671-44CD-8651-00F8A05F62C9}" type="pres">
      <dgm:prSet presAssocID="{C6BCDE9B-D928-4707-B56B-B49E62969123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CB408-A8F5-4878-8784-B667F37A199A}" type="pres">
      <dgm:prSet presAssocID="{C6BCDE9B-D928-4707-B56B-B49E62969123}" presName="aSpace2" presStyleCnt="0"/>
      <dgm:spPr/>
    </dgm:pt>
    <dgm:pt modelId="{04CD879B-C904-44FB-A082-C76D2BE59A4C}" type="pres">
      <dgm:prSet presAssocID="{A1D4E57A-890A-40BF-9ABF-C74372AE91CE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DA76B-3CA5-4184-BB69-D9E10D24D9EA}" type="pres">
      <dgm:prSet presAssocID="{0B5687CC-5987-4C2B-AC56-93279745D9D7}" presName="aSpace" presStyleCnt="0"/>
      <dgm:spPr/>
    </dgm:pt>
    <dgm:pt modelId="{BEDAEF72-FF75-4C8B-B19D-CE7723E350BD}" type="pres">
      <dgm:prSet presAssocID="{CDEDF74E-EFAD-4BD5-9B80-253A64855D1A}" presName="compNode" presStyleCnt="0"/>
      <dgm:spPr/>
    </dgm:pt>
    <dgm:pt modelId="{E235EB94-049F-4818-A8D5-AA34F414EEC7}" type="pres">
      <dgm:prSet presAssocID="{CDEDF74E-EFAD-4BD5-9B80-253A64855D1A}" presName="aNode" presStyleLbl="bgShp" presStyleIdx="2" presStyleCnt="5"/>
      <dgm:spPr/>
      <dgm:t>
        <a:bodyPr/>
        <a:lstStyle/>
        <a:p>
          <a:endParaRPr lang="en-US"/>
        </a:p>
      </dgm:t>
    </dgm:pt>
    <dgm:pt modelId="{C2719EFB-A9D4-4FB5-B816-206F97151C63}" type="pres">
      <dgm:prSet presAssocID="{CDEDF74E-EFAD-4BD5-9B80-253A64855D1A}" presName="textNode" presStyleLbl="bgShp" presStyleIdx="2" presStyleCnt="5"/>
      <dgm:spPr/>
      <dgm:t>
        <a:bodyPr/>
        <a:lstStyle/>
        <a:p>
          <a:endParaRPr lang="en-US"/>
        </a:p>
      </dgm:t>
    </dgm:pt>
    <dgm:pt modelId="{004E3F4E-C4D8-4BDA-BE0C-E85AB82C75A3}" type="pres">
      <dgm:prSet presAssocID="{CDEDF74E-EFAD-4BD5-9B80-253A64855D1A}" presName="compChildNode" presStyleCnt="0"/>
      <dgm:spPr/>
    </dgm:pt>
    <dgm:pt modelId="{390D1A42-CD17-45F6-A2E8-08E42BE71724}" type="pres">
      <dgm:prSet presAssocID="{CDEDF74E-EFAD-4BD5-9B80-253A64855D1A}" presName="theInnerList" presStyleCnt="0"/>
      <dgm:spPr/>
    </dgm:pt>
    <dgm:pt modelId="{76D89C25-AAF9-4F2B-AE74-71B1DA4F41DF}" type="pres">
      <dgm:prSet presAssocID="{A263467D-6182-4B6C-8698-33F55A74D7B9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29C35-6EB7-4350-8F85-06769F8440A0}" type="pres">
      <dgm:prSet presAssocID="{A263467D-6182-4B6C-8698-33F55A74D7B9}" presName="aSpace2" presStyleCnt="0"/>
      <dgm:spPr/>
    </dgm:pt>
    <dgm:pt modelId="{0D60E656-4A90-43D5-A123-6C6C5B34CE65}" type="pres">
      <dgm:prSet presAssocID="{5F20332D-0E28-4B18-B659-200376481A95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66B12-77B5-412A-8822-FFD41F921C41}" type="pres">
      <dgm:prSet presAssocID="{CDEDF74E-EFAD-4BD5-9B80-253A64855D1A}" presName="aSpace" presStyleCnt="0"/>
      <dgm:spPr/>
    </dgm:pt>
    <dgm:pt modelId="{F3DB5445-55D2-4FD6-8605-6874EDDB9E74}" type="pres">
      <dgm:prSet presAssocID="{EDE14E7E-0E59-4CFB-848E-958CD6B4F53A}" presName="compNode" presStyleCnt="0"/>
      <dgm:spPr/>
    </dgm:pt>
    <dgm:pt modelId="{56680CD0-53A7-47EC-8A8A-3A1D737E7D28}" type="pres">
      <dgm:prSet presAssocID="{EDE14E7E-0E59-4CFB-848E-958CD6B4F53A}" presName="aNode" presStyleLbl="bgShp" presStyleIdx="3" presStyleCnt="5"/>
      <dgm:spPr/>
      <dgm:t>
        <a:bodyPr/>
        <a:lstStyle/>
        <a:p>
          <a:endParaRPr lang="en-US"/>
        </a:p>
      </dgm:t>
    </dgm:pt>
    <dgm:pt modelId="{432F7BAB-E2A3-44A8-ABBA-82422C4B0D11}" type="pres">
      <dgm:prSet presAssocID="{EDE14E7E-0E59-4CFB-848E-958CD6B4F53A}" presName="textNode" presStyleLbl="bgShp" presStyleIdx="3" presStyleCnt="5"/>
      <dgm:spPr/>
      <dgm:t>
        <a:bodyPr/>
        <a:lstStyle/>
        <a:p>
          <a:endParaRPr lang="en-US"/>
        </a:p>
      </dgm:t>
    </dgm:pt>
    <dgm:pt modelId="{1F3F60F4-ABFC-443D-82CD-31BD1F15E28C}" type="pres">
      <dgm:prSet presAssocID="{EDE14E7E-0E59-4CFB-848E-958CD6B4F53A}" presName="compChildNode" presStyleCnt="0"/>
      <dgm:spPr/>
    </dgm:pt>
    <dgm:pt modelId="{32E30689-C2A2-4D1E-BBFA-F3E466F5665A}" type="pres">
      <dgm:prSet presAssocID="{EDE14E7E-0E59-4CFB-848E-958CD6B4F53A}" presName="theInnerList" presStyleCnt="0"/>
      <dgm:spPr/>
    </dgm:pt>
    <dgm:pt modelId="{F17ED80D-9A01-43E2-A729-EB2458D48102}" type="pres">
      <dgm:prSet presAssocID="{07653736-9748-404B-9A1C-54116BB7E83F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4EE41-816C-4021-8449-428B914C5B1E}" type="pres">
      <dgm:prSet presAssocID="{07653736-9748-404B-9A1C-54116BB7E83F}" presName="aSpace2" presStyleCnt="0"/>
      <dgm:spPr/>
    </dgm:pt>
    <dgm:pt modelId="{902D54C8-EAB5-4AAB-B004-5E0FA61408FF}" type="pres">
      <dgm:prSet presAssocID="{D11DEB6C-4DCA-40A3-B458-536E9C50F671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A84F9-B365-4B37-92A8-D85BC412E73C}" type="pres">
      <dgm:prSet presAssocID="{EDE14E7E-0E59-4CFB-848E-958CD6B4F53A}" presName="aSpace" presStyleCnt="0"/>
      <dgm:spPr/>
    </dgm:pt>
    <dgm:pt modelId="{97F2FDAD-7714-4A36-A611-673501C581C3}" type="pres">
      <dgm:prSet presAssocID="{99782130-BAB9-4DB9-A712-8C3722FEA96A}" presName="compNode" presStyleCnt="0"/>
      <dgm:spPr/>
    </dgm:pt>
    <dgm:pt modelId="{DE783C68-762B-4C6F-8136-344437B20EFF}" type="pres">
      <dgm:prSet presAssocID="{99782130-BAB9-4DB9-A712-8C3722FEA96A}" presName="aNode" presStyleLbl="bgShp" presStyleIdx="4" presStyleCnt="5"/>
      <dgm:spPr/>
      <dgm:t>
        <a:bodyPr/>
        <a:lstStyle/>
        <a:p>
          <a:endParaRPr lang="en-US"/>
        </a:p>
      </dgm:t>
    </dgm:pt>
    <dgm:pt modelId="{719889BF-DDE1-40DA-89AB-4C78CF3B9AC4}" type="pres">
      <dgm:prSet presAssocID="{99782130-BAB9-4DB9-A712-8C3722FEA96A}" presName="textNode" presStyleLbl="bgShp" presStyleIdx="4" presStyleCnt="5"/>
      <dgm:spPr/>
      <dgm:t>
        <a:bodyPr/>
        <a:lstStyle/>
        <a:p>
          <a:endParaRPr lang="en-US"/>
        </a:p>
      </dgm:t>
    </dgm:pt>
    <dgm:pt modelId="{21122DE4-5A77-4C09-BDED-9CABFBE67575}" type="pres">
      <dgm:prSet presAssocID="{99782130-BAB9-4DB9-A712-8C3722FEA96A}" presName="compChildNode" presStyleCnt="0"/>
      <dgm:spPr/>
    </dgm:pt>
    <dgm:pt modelId="{72E7B63E-ED4E-4F2A-B8C2-F1150F276AF3}" type="pres">
      <dgm:prSet presAssocID="{99782130-BAB9-4DB9-A712-8C3722FEA96A}" presName="theInnerList" presStyleCnt="0"/>
      <dgm:spPr/>
    </dgm:pt>
    <dgm:pt modelId="{9757C8A5-6439-41AF-8064-2ED4EC44C21D}" type="pres">
      <dgm:prSet presAssocID="{1BC518B9-519C-4783-B74B-F27572B9F128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2586C-2FF5-461E-8F76-0B9672FB97D7}" type="pres">
      <dgm:prSet presAssocID="{1BC518B9-519C-4783-B74B-F27572B9F128}" presName="aSpace2" presStyleCnt="0"/>
      <dgm:spPr/>
    </dgm:pt>
    <dgm:pt modelId="{4F61517F-7279-4A33-AF37-092709E08823}" type="pres">
      <dgm:prSet presAssocID="{91836E3F-0A65-4948-BF8B-4EE6A898E322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0BED25-C1E6-476E-BC6C-0243B63BE209}" type="presOf" srcId="{07653736-9748-404B-9A1C-54116BB7E83F}" destId="{F17ED80D-9A01-43E2-A729-EB2458D48102}" srcOrd="0" destOrd="0" presId="urn:microsoft.com/office/officeart/2005/8/layout/lProcess2"/>
    <dgm:cxn modelId="{471CE66C-9DAB-4667-A0CA-B91ADEE04B57}" srcId="{CDEDF74E-EFAD-4BD5-9B80-253A64855D1A}" destId="{A263467D-6182-4B6C-8698-33F55A74D7B9}" srcOrd="0" destOrd="0" parTransId="{EA42993E-1EFC-4871-9DEC-E598262EEFED}" sibTransId="{F9E80D45-2D35-400B-A48B-0DC7FB652A96}"/>
    <dgm:cxn modelId="{610CE6E5-CAE2-486F-9FEB-CDDDBFEE361E}" srcId="{9E5364CF-089A-43FF-A5A7-2891943DEA4F}" destId="{0B5687CC-5987-4C2B-AC56-93279745D9D7}" srcOrd="1" destOrd="0" parTransId="{C92FB998-1A48-4D93-B5A5-1AD4D8B53E58}" sibTransId="{BF36D53D-DA3F-4828-872F-91725333BDE5}"/>
    <dgm:cxn modelId="{454A02DB-EEC5-4187-9DC0-6A1D775390DA}" type="presOf" srcId="{99782130-BAB9-4DB9-A712-8C3722FEA96A}" destId="{719889BF-DDE1-40DA-89AB-4C78CF3B9AC4}" srcOrd="1" destOrd="0" presId="urn:microsoft.com/office/officeart/2005/8/layout/lProcess2"/>
    <dgm:cxn modelId="{704DA642-88D8-45B1-8330-1CCBF81EB59D}" srcId="{9E5364CF-089A-43FF-A5A7-2891943DEA4F}" destId="{CDEDF74E-EFAD-4BD5-9B80-253A64855D1A}" srcOrd="2" destOrd="0" parTransId="{49C6AEF6-D55F-48C5-BD12-BAD2255F28B8}" sibTransId="{B145ED6B-CC88-4637-9EE4-2C60BD57EF37}"/>
    <dgm:cxn modelId="{59F23E4C-8E94-4C44-97CB-40F210BE2BCC}" srcId="{99782130-BAB9-4DB9-A712-8C3722FEA96A}" destId="{91836E3F-0A65-4948-BF8B-4EE6A898E322}" srcOrd="1" destOrd="0" parTransId="{38760540-2137-4629-89AE-0FFE07733761}" sibTransId="{47A63A06-1C70-4891-8745-927E37A3F2B4}"/>
    <dgm:cxn modelId="{49CD0974-1443-4DE3-BC5C-394BD789E090}" type="presOf" srcId="{1BC518B9-519C-4783-B74B-F27572B9F128}" destId="{9757C8A5-6439-41AF-8064-2ED4EC44C21D}" srcOrd="0" destOrd="0" presId="urn:microsoft.com/office/officeart/2005/8/layout/lProcess2"/>
    <dgm:cxn modelId="{45A4366C-9412-436D-98DC-FA5D18066A77}" type="presOf" srcId="{91836E3F-0A65-4948-BF8B-4EE6A898E322}" destId="{4F61517F-7279-4A33-AF37-092709E08823}" srcOrd="0" destOrd="0" presId="urn:microsoft.com/office/officeart/2005/8/layout/lProcess2"/>
    <dgm:cxn modelId="{E21F7BD8-7285-42AD-8856-171C0E5EF7D2}" type="presOf" srcId="{CDEDF74E-EFAD-4BD5-9B80-253A64855D1A}" destId="{E235EB94-049F-4818-A8D5-AA34F414EEC7}" srcOrd="0" destOrd="0" presId="urn:microsoft.com/office/officeart/2005/8/layout/lProcess2"/>
    <dgm:cxn modelId="{CF90D46E-3CD2-4A9D-9EA6-D60BB7C6C4AC}" srcId="{FEAB7228-97EC-4BA6-8255-F44CD2DF58F4}" destId="{3AC3F99A-5082-4799-BC0D-32D73D8080E8}" srcOrd="0" destOrd="0" parTransId="{07EB3D1A-5CF8-4625-B8B1-6901844C3709}" sibTransId="{D93C447B-E2DF-46DD-B160-AA0D4AF6E454}"/>
    <dgm:cxn modelId="{1210CA60-C040-4CE4-89F4-7A97C615610A}" srcId="{9E5364CF-089A-43FF-A5A7-2891943DEA4F}" destId="{99782130-BAB9-4DB9-A712-8C3722FEA96A}" srcOrd="4" destOrd="0" parTransId="{D40BE3F0-1376-4F82-A823-0C239AC81FD1}" sibTransId="{16E62B23-2D63-4ABE-9484-3ACECFF2F2F8}"/>
    <dgm:cxn modelId="{5198E80D-618D-4A42-8EF3-D3A42C5504F7}" srcId="{FEAB7228-97EC-4BA6-8255-F44CD2DF58F4}" destId="{DF8275B2-2E1F-4175-9FAB-4EF1A64E51AF}" srcOrd="1" destOrd="0" parTransId="{C11632DD-138B-4CC0-8ECC-F1FDBFE7DC8C}" sibTransId="{8B278964-F2BC-43BD-BF09-E7F1AE9CB29A}"/>
    <dgm:cxn modelId="{853532F8-7F06-4CD0-AA8C-4513FCD18B0A}" type="presOf" srcId="{0B5687CC-5987-4C2B-AC56-93279745D9D7}" destId="{EDCE0CAA-D5FB-4998-886F-E6D94B23001E}" srcOrd="1" destOrd="0" presId="urn:microsoft.com/office/officeart/2005/8/layout/lProcess2"/>
    <dgm:cxn modelId="{A805BACC-63EA-4209-848E-41E0A465DDBF}" srcId="{EDE14E7E-0E59-4CFB-848E-958CD6B4F53A}" destId="{D11DEB6C-4DCA-40A3-B458-536E9C50F671}" srcOrd="1" destOrd="0" parTransId="{7FC9BA97-78AB-453E-B568-513A840FEDE7}" sibTransId="{7A99562D-7B4E-4E64-8904-2A8D7D470114}"/>
    <dgm:cxn modelId="{82E59803-242B-47F3-B401-4439AC317D4B}" srcId="{CDEDF74E-EFAD-4BD5-9B80-253A64855D1A}" destId="{5F20332D-0E28-4B18-B659-200376481A95}" srcOrd="1" destOrd="0" parTransId="{9ED0161E-6DEB-484D-B917-829008796FA2}" sibTransId="{16F1A8E2-57CB-424A-9B69-A1EAED58A660}"/>
    <dgm:cxn modelId="{EECC234F-D740-4A12-B5E5-DC3F253EBBEE}" srcId="{EDE14E7E-0E59-4CFB-848E-958CD6B4F53A}" destId="{07653736-9748-404B-9A1C-54116BB7E83F}" srcOrd="0" destOrd="0" parTransId="{10EF742A-6955-4DBF-8B3C-7161719ED027}" sibTransId="{AA281889-8E39-461A-9C95-2F2BA41A5B40}"/>
    <dgm:cxn modelId="{A9550E7F-AE3A-4214-8AB8-FEC72B00BC57}" type="presOf" srcId="{EDE14E7E-0E59-4CFB-848E-958CD6B4F53A}" destId="{432F7BAB-E2A3-44A8-ABBA-82422C4B0D11}" srcOrd="1" destOrd="0" presId="urn:microsoft.com/office/officeart/2005/8/layout/lProcess2"/>
    <dgm:cxn modelId="{8C81B0E5-6CFD-4B8A-8D0C-1CED4F2F1DDA}" srcId="{9E5364CF-089A-43FF-A5A7-2891943DEA4F}" destId="{FEAB7228-97EC-4BA6-8255-F44CD2DF58F4}" srcOrd="0" destOrd="0" parTransId="{C49BE703-32B9-4CE6-95F1-79E31A67A11A}" sibTransId="{D4B40B7F-CDFB-4618-B557-36BF3021C123}"/>
    <dgm:cxn modelId="{E326B89D-77C5-4C8B-9B46-657AE1B79735}" srcId="{0B5687CC-5987-4C2B-AC56-93279745D9D7}" destId="{A1D4E57A-890A-40BF-9ABF-C74372AE91CE}" srcOrd="1" destOrd="0" parTransId="{86FF7B9F-C894-4601-99D4-0F418EF7DDA9}" sibTransId="{15191A16-57F0-4E1B-AA7D-CD6E8FA42DD8}"/>
    <dgm:cxn modelId="{E52A7A74-CB45-40F5-8C64-CE61A8B7EE07}" type="presOf" srcId="{99782130-BAB9-4DB9-A712-8C3722FEA96A}" destId="{DE783C68-762B-4C6F-8136-344437B20EFF}" srcOrd="0" destOrd="0" presId="urn:microsoft.com/office/officeart/2005/8/layout/lProcess2"/>
    <dgm:cxn modelId="{43C9B01C-E68C-41BC-AFD9-CBDFEC04F02A}" type="presOf" srcId="{FEAB7228-97EC-4BA6-8255-F44CD2DF58F4}" destId="{DF8FE1AB-D65D-4390-B4F2-F8C025B38700}" srcOrd="1" destOrd="0" presId="urn:microsoft.com/office/officeart/2005/8/layout/lProcess2"/>
    <dgm:cxn modelId="{F4517069-120B-47F1-B418-D057EC5F8B36}" srcId="{9E5364CF-089A-43FF-A5A7-2891943DEA4F}" destId="{EDE14E7E-0E59-4CFB-848E-958CD6B4F53A}" srcOrd="3" destOrd="0" parTransId="{3F4E895A-0C41-40CA-AA4D-501690C8D68E}" sibTransId="{18E3013A-64AA-4ED1-A9A4-8584FB2CE4CE}"/>
    <dgm:cxn modelId="{A7E245E1-0EFA-42CA-AA7B-937054AD1809}" type="presOf" srcId="{FEAB7228-97EC-4BA6-8255-F44CD2DF58F4}" destId="{E6A1A98A-2FD9-4736-B173-413316EA3E90}" srcOrd="0" destOrd="0" presId="urn:microsoft.com/office/officeart/2005/8/layout/lProcess2"/>
    <dgm:cxn modelId="{A7F1C110-41DD-4ACA-9386-5D7BE9CB045A}" type="presOf" srcId="{EDE14E7E-0E59-4CFB-848E-958CD6B4F53A}" destId="{56680CD0-53A7-47EC-8A8A-3A1D737E7D28}" srcOrd="0" destOrd="0" presId="urn:microsoft.com/office/officeart/2005/8/layout/lProcess2"/>
    <dgm:cxn modelId="{7932B113-E6F0-4A36-8A4F-98C3F2A5E821}" type="presOf" srcId="{5F20332D-0E28-4B18-B659-200376481A95}" destId="{0D60E656-4A90-43D5-A123-6C6C5B34CE65}" srcOrd="0" destOrd="0" presId="urn:microsoft.com/office/officeart/2005/8/layout/lProcess2"/>
    <dgm:cxn modelId="{69595422-2D7B-447E-A9D4-6EB61C616229}" type="presOf" srcId="{D11DEB6C-4DCA-40A3-B458-536E9C50F671}" destId="{902D54C8-EAB5-4AAB-B004-5E0FA61408FF}" srcOrd="0" destOrd="0" presId="urn:microsoft.com/office/officeart/2005/8/layout/lProcess2"/>
    <dgm:cxn modelId="{E3552968-40AC-4B9D-BD3E-8CCEA83CB5D2}" type="presOf" srcId="{C6BCDE9B-D928-4707-B56B-B49E62969123}" destId="{91AB6F41-8671-44CD-8651-00F8A05F62C9}" srcOrd="0" destOrd="0" presId="urn:microsoft.com/office/officeart/2005/8/layout/lProcess2"/>
    <dgm:cxn modelId="{E0766543-5576-4A9B-B74B-BD1523B04DE1}" type="presOf" srcId="{3AC3F99A-5082-4799-BC0D-32D73D8080E8}" destId="{B6078168-E277-4FD0-93CF-44EC0FC605A2}" srcOrd="0" destOrd="0" presId="urn:microsoft.com/office/officeart/2005/8/layout/lProcess2"/>
    <dgm:cxn modelId="{BA734D85-0F46-41B0-9ACF-5777EF691582}" type="presOf" srcId="{9E5364CF-089A-43FF-A5A7-2891943DEA4F}" destId="{B321A885-554A-4753-A2CE-1A4BA8FDFDDD}" srcOrd="0" destOrd="0" presId="urn:microsoft.com/office/officeart/2005/8/layout/lProcess2"/>
    <dgm:cxn modelId="{61C04A41-60C7-4766-A869-21C3A8012074}" type="presOf" srcId="{A1D4E57A-890A-40BF-9ABF-C74372AE91CE}" destId="{04CD879B-C904-44FB-A082-C76D2BE59A4C}" srcOrd="0" destOrd="0" presId="urn:microsoft.com/office/officeart/2005/8/layout/lProcess2"/>
    <dgm:cxn modelId="{0E7B8AE8-40C6-4FA1-B06B-75E45B6C1D76}" type="presOf" srcId="{A263467D-6182-4B6C-8698-33F55A74D7B9}" destId="{76D89C25-AAF9-4F2B-AE74-71B1DA4F41DF}" srcOrd="0" destOrd="0" presId="urn:microsoft.com/office/officeart/2005/8/layout/lProcess2"/>
    <dgm:cxn modelId="{2FFDE048-28B3-415F-B802-DD9AC34A8DC0}" srcId="{99782130-BAB9-4DB9-A712-8C3722FEA96A}" destId="{1BC518B9-519C-4783-B74B-F27572B9F128}" srcOrd="0" destOrd="0" parTransId="{74D6CDFB-CD90-471A-ADFD-310C6E0870A6}" sibTransId="{590C7524-B1C4-4278-9EB8-535D8207582F}"/>
    <dgm:cxn modelId="{D2E018F6-10C3-4A89-88EC-F7F5AB6C8558}" srcId="{0B5687CC-5987-4C2B-AC56-93279745D9D7}" destId="{C6BCDE9B-D928-4707-B56B-B49E62969123}" srcOrd="0" destOrd="0" parTransId="{864D6993-2586-4653-B3EF-0836CC938AB8}" sibTransId="{72839EFF-4F9F-49E4-A363-4EAB04D30F11}"/>
    <dgm:cxn modelId="{DFCA25A5-9D23-4399-A462-E0544C760804}" type="presOf" srcId="{DF8275B2-2E1F-4175-9FAB-4EF1A64E51AF}" destId="{4C35197B-A4EE-444E-8E8E-AAC5BDB2A286}" srcOrd="0" destOrd="0" presId="urn:microsoft.com/office/officeart/2005/8/layout/lProcess2"/>
    <dgm:cxn modelId="{B0C2A174-FC3E-4401-AB8D-EE588E3FEA54}" type="presOf" srcId="{CDEDF74E-EFAD-4BD5-9B80-253A64855D1A}" destId="{C2719EFB-A9D4-4FB5-B816-206F97151C63}" srcOrd="1" destOrd="0" presId="urn:microsoft.com/office/officeart/2005/8/layout/lProcess2"/>
    <dgm:cxn modelId="{B16759EC-5518-4D22-90E7-1F52BDAA8444}" type="presOf" srcId="{0B5687CC-5987-4C2B-AC56-93279745D9D7}" destId="{D095FB0F-CC72-4950-874D-290CD02640EC}" srcOrd="0" destOrd="0" presId="urn:microsoft.com/office/officeart/2005/8/layout/lProcess2"/>
    <dgm:cxn modelId="{71CF29F2-0071-458E-B1EA-63787F6D786C}" type="presParOf" srcId="{B321A885-554A-4753-A2CE-1A4BA8FDFDDD}" destId="{62853DF1-BC07-4EE3-9A3C-803DF104E107}" srcOrd="0" destOrd="0" presId="urn:microsoft.com/office/officeart/2005/8/layout/lProcess2"/>
    <dgm:cxn modelId="{AFB64FBA-A1FD-4093-830A-92F08AFCEF72}" type="presParOf" srcId="{62853DF1-BC07-4EE3-9A3C-803DF104E107}" destId="{E6A1A98A-2FD9-4736-B173-413316EA3E90}" srcOrd="0" destOrd="0" presId="urn:microsoft.com/office/officeart/2005/8/layout/lProcess2"/>
    <dgm:cxn modelId="{B182934F-461C-4984-8F1E-D2FEB0FD0FDB}" type="presParOf" srcId="{62853DF1-BC07-4EE3-9A3C-803DF104E107}" destId="{DF8FE1AB-D65D-4390-B4F2-F8C025B38700}" srcOrd="1" destOrd="0" presId="urn:microsoft.com/office/officeart/2005/8/layout/lProcess2"/>
    <dgm:cxn modelId="{7E554B36-FBBF-48E1-A07F-3FFAAC6C52BB}" type="presParOf" srcId="{62853DF1-BC07-4EE3-9A3C-803DF104E107}" destId="{5FC53731-2807-40F1-BB7E-A4A79A60AAC1}" srcOrd="2" destOrd="0" presId="urn:microsoft.com/office/officeart/2005/8/layout/lProcess2"/>
    <dgm:cxn modelId="{F6ECEFA3-6E9B-407E-B0AF-A4CE6F0BCF34}" type="presParOf" srcId="{5FC53731-2807-40F1-BB7E-A4A79A60AAC1}" destId="{96427B36-6A89-4457-BF0D-6FEAC600FD71}" srcOrd="0" destOrd="0" presId="urn:microsoft.com/office/officeart/2005/8/layout/lProcess2"/>
    <dgm:cxn modelId="{70FD80F4-3A6E-403B-9CAB-3BF0F94BE6AA}" type="presParOf" srcId="{96427B36-6A89-4457-BF0D-6FEAC600FD71}" destId="{B6078168-E277-4FD0-93CF-44EC0FC605A2}" srcOrd="0" destOrd="0" presId="urn:microsoft.com/office/officeart/2005/8/layout/lProcess2"/>
    <dgm:cxn modelId="{E9EF5DF2-2F87-43C7-96AA-5FB449973BA4}" type="presParOf" srcId="{96427B36-6A89-4457-BF0D-6FEAC600FD71}" destId="{46C97226-D6DF-47B9-AB78-CD98380DA886}" srcOrd="1" destOrd="0" presId="urn:microsoft.com/office/officeart/2005/8/layout/lProcess2"/>
    <dgm:cxn modelId="{2E5A185F-C879-44A1-9BB3-2CAC1CFD87C8}" type="presParOf" srcId="{96427B36-6A89-4457-BF0D-6FEAC600FD71}" destId="{4C35197B-A4EE-444E-8E8E-AAC5BDB2A286}" srcOrd="2" destOrd="0" presId="urn:microsoft.com/office/officeart/2005/8/layout/lProcess2"/>
    <dgm:cxn modelId="{3DDC7D37-E949-43E2-A258-8C89A2EEC7BF}" type="presParOf" srcId="{B321A885-554A-4753-A2CE-1A4BA8FDFDDD}" destId="{26E0B80B-B691-4F89-8F17-A0D092D6E12A}" srcOrd="1" destOrd="0" presId="urn:microsoft.com/office/officeart/2005/8/layout/lProcess2"/>
    <dgm:cxn modelId="{DD69F56F-E2E9-4511-AA7E-B578CD197D53}" type="presParOf" srcId="{B321A885-554A-4753-A2CE-1A4BA8FDFDDD}" destId="{3B984E82-9306-44B2-A923-9687CD7B60BB}" srcOrd="2" destOrd="0" presId="urn:microsoft.com/office/officeart/2005/8/layout/lProcess2"/>
    <dgm:cxn modelId="{56F930DC-49D0-4BE3-9996-54D08C46FB5C}" type="presParOf" srcId="{3B984E82-9306-44B2-A923-9687CD7B60BB}" destId="{D095FB0F-CC72-4950-874D-290CD02640EC}" srcOrd="0" destOrd="0" presId="urn:microsoft.com/office/officeart/2005/8/layout/lProcess2"/>
    <dgm:cxn modelId="{CC2DC261-D8F3-4C6C-923C-A0F0C4B3AD37}" type="presParOf" srcId="{3B984E82-9306-44B2-A923-9687CD7B60BB}" destId="{EDCE0CAA-D5FB-4998-886F-E6D94B23001E}" srcOrd="1" destOrd="0" presId="urn:microsoft.com/office/officeart/2005/8/layout/lProcess2"/>
    <dgm:cxn modelId="{AAFFF69C-B51F-4429-A5D8-09108299204B}" type="presParOf" srcId="{3B984E82-9306-44B2-A923-9687CD7B60BB}" destId="{530A81A3-72BB-4219-9378-7F882233F480}" srcOrd="2" destOrd="0" presId="urn:microsoft.com/office/officeart/2005/8/layout/lProcess2"/>
    <dgm:cxn modelId="{9540C5D6-A260-4BA8-83CC-53A99D0830A2}" type="presParOf" srcId="{530A81A3-72BB-4219-9378-7F882233F480}" destId="{35F68508-B36B-4009-8856-6F9504D564EE}" srcOrd="0" destOrd="0" presId="urn:microsoft.com/office/officeart/2005/8/layout/lProcess2"/>
    <dgm:cxn modelId="{BF2DBFEC-0728-4FEE-AB04-37AC09D81D86}" type="presParOf" srcId="{35F68508-B36B-4009-8856-6F9504D564EE}" destId="{91AB6F41-8671-44CD-8651-00F8A05F62C9}" srcOrd="0" destOrd="0" presId="urn:microsoft.com/office/officeart/2005/8/layout/lProcess2"/>
    <dgm:cxn modelId="{71D1BA94-0ED9-46AA-8975-BB0FDC427CC6}" type="presParOf" srcId="{35F68508-B36B-4009-8856-6F9504D564EE}" destId="{0BECB408-A8F5-4878-8784-B667F37A199A}" srcOrd="1" destOrd="0" presId="urn:microsoft.com/office/officeart/2005/8/layout/lProcess2"/>
    <dgm:cxn modelId="{342DD12B-D6CA-4A8C-907F-2835F2D2971E}" type="presParOf" srcId="{35F68508-B36B-4009-8856-6F9504D564EE}" destId="{04CD879B-C904-44FB-A082-C76D2BE59A4C}" srcOrd="2" destOrd="0" presId="urn:microsoft.com/office/officeart/2005/8/layout/lProcess2"/>
    <dgm:cxn modelId="{3D27F9F9-BB87-4877-B9F5-1649F050ADDA}" type="presParOf" srcId="{B321A885-554A-4753-A2CE-1A4BA8FDFDDD}" destId="{D2EDA76B-3CA5-4184-BB69-D9E10D24D9EA}" srcOrd="3" destOrd="0" presId="urn:microsoft.com/office/officeart/2005/8/layout/lProcess2"/>
    <dgm:cxn modelId="{3C7CDB35-3BE4-48B4-8E4A-97C512ACD9D9}" type="presParOf" srcId="{B321A885-554A-4753-A2CE-1A4BA8FDFDDD}" destId="{BEDAEF72-FF75-4C8B-B19D-CE7723E350BD}" srcOrd="4" destOrd="0" presId="urn:microsoft.com/office/officeart/2005/8/layout/lProcess2"/>
    <dgm:cxn modelId="{A685AA44-489C-42BA-B0CA-2747A83F2888}" type="presParOf" srcId="{BEDAEF72-FF75-4C8B-B19D-CE7723E350BD}" destId="{E235EB94-049F-4818-A8D5-AA34F414EEC7}" srcOrd="0" destOrd="0" presId="urn:microsoft.com/office/officeart/2005/8/layout/lProcess2"/>
    <dgm:cxn modelId="{EA9A3217-7EF6-4DB7-A39F-FBF1AC7E277D}" type="presParOf" srcId="{BEDAEF72-FF75-4C8B-B19D-CE7723E350BD}" destId="{C2719EFB-A9D4-4FB5-B816-206F97151C63}" srcOrd="1" destOrd="0" presId="urn:microsoft.com/office/officeart/2005/8/layout/lProcess2"/>
    <dgm:cxn modelId="{8D0DB8F0-6F35-49C7-B064-B7B051D7582A}" type="presParOf" srcId="{BEDAEF72-FF75-4C8B-B19D-CE7723E350BD}" destId="{004E3F4E-C4D8-4BDA-BE0C-E85AB82C75A3}" srcOrd="2" destOrd="0" presId="urn:microsoft.com/office/officeart/2005/8/layout/lProcess2"/>
    <dgm:cxn modelId="{0781C3AB-CB7D-40FA-A1EB-0D28632EC8A3}" type="presParOf" srcId="{004E3F4E-C4D8-4BDA-BE0C-E85AB82C75A3}" destId="{390D1A42-CD17-45F6-A2E8-08E42BE71724}" srcOrd="0" destOrd="0" presId="urn:microsoft.com/office/officeart/2005/8/layout/lProcess2"/>
    <dgm:cxn modelId="{CB766335-16A4-4F36-A4AA-7F21D477A59D}" type="presParOf" srcId="{390D1A42-CD17-45F6-A2E8-08E42BE71724}" destId="{76D89C25-AAF9-4F2B-AE74-71B1DA4F41DF}" srcOrd="0" destOrd="0" presId="urn:microsoft.com/office/officeart/2005/8/layout/lProcess2"/>
    <dgm:cxn modelId="{0206FE58-9AA9-4FAF-A77A-7273E3E5CC6D}" type="presParOf" srcId="{390D1A42-CD17-45F6-A2E8-08E42BE71724}" destId="{5CB29C35-6EB7-4350-8F85-06769F8440A0}" srcOrd="1" destOrd="0" presId="urn:microsoft.com/office/officeart/2005/8/layout/lProcess2"/>
    <dgm:cxn modelId="{C13A717F-CC58-49E0-BB0B-8DFBBEBB08F9}" type="presParOf" srcId="{390D1A42-CD17-45F6-A2E8-08E42BE71724}" destId="{0D60E656-4A90-43D5-A123-6C6C5B34CE65}" srcOrd="2" destOrd="0" presId="urn:microsoft.com/office/officeart/2005/8/layout/lProcess2"/>
    <dgm:cxn modelId="{A3D30F86-2870-4A1F-8020-6A415D1A5BB0}" type="presParOf" srcId="{B321A885-554A-4753-A2CE-1A4BA8FDFDDD}" destId="{BBC66B12-77B5-412A-8822-FFD41F921C41}" srcOrd="5" destOrd="0" presId="urn:microsoft.com/office/officeart/2005/8/layout/lProcess2"/>
    <dgm:cxn modelId="{5DA9DA53-4032-41DB-B4DA-24422147D457}" type="presParOf" srcId="{B321A885-554A-4753-A2CE-1A4BA8FDFDDD}" destId="{F3DB5445-55D2-4FD6-8605-6874EDDB9E74}" srcOrd="6" destOrd="0" presId="urn:microsoft.com/office/officeart/2005/8/layout/lProcess2"/>
    <dgm:cxn modelId="{CF4624CE-61CB-4570-8B18-467FA336CF90}" type="presParOf" srcId="{F3DB5445-55D2-4FD6-8605-6874EDDB9E74}" destId="{56680CD0-53A7-47EC-8A8A-3A1D737E7D28}" srcOrd="0" destOrd="0" presId="urn:microsoft.com/office/officeart/2005/8/layout/lProcess2"/>
    <dgm:cxn modelId="{1F79D313-41F7-4219-AB05-E3FA819B7872}" type="presParOf" srcId="{F3DB5445-55D2-4FD6-8605-6874EDDB9E74}" destId="{432F7BAB-E2A3-44A8-ABBA-82422C4B0D11}" srcOrd="1" destOrd="0" presId="urn:microsoft.com/office/officeart/2005/8/layout/lProcess2"/>
    <dgm:cxn modelId="{FC7E320A-7C10-44F2-B670-6720A71E272C}" type="presParOf" srcId="{F3DB5445-55D2-4FD6-8605-6874EDDB9E74}" destId="{1F3F60F4-ABFC-443D-82CD-31BD1F15E28C}" srcOrd="2" destOrd="0" presId="urn:microsoft.com/office/officeart/2005/8/layout/lProcess2"/>
    <dgm:cxn modelId="{0EACE884-6A71-4E34-BC80-6F98B90A3A6F}" type="presParOf" srcId="{1F3F60F4-ABFC-443D-82CD-31BD1F15E28C}" destId="{32E30689-C2A2-4D1E-BBFA-F3E466F5665A}" srcOrd="0" destOrd="0" presId="urn:microsoft.com/office/officeart/2005/8/layout/lProcess2"/>
    <dgm:cxn modelId="{45912AA5-893C-4E03-B88E-A95DC3F1326F}" type="presParOf" srcId="{32E30689-C2A2-4D1E-BBFA-F3E466F5665A}" destId="{F17ED80D-9A01-43E2-A729-EB2458D48102}" srcOrd="0" destOrd="0" presId="urn:microsoft.com/office/officeart/2005/8/layout/lProcess2"/>
    <dgm:cxn modelId="{7EB650C8-2E7F-4492-B6BC-45289431C0CB}" type="presParOf" srcId="{32E30689-C2A2-4D1E-BBFA-F3E466F5665A}" destId="{2414EE41-816C-4021-8449-428B914C5B1E}" srcOrd="1" destOrd="0" presId="urn:microsoft.com/office/officeart/2005/8/layout/lProcess2"/>
    <dgm:cxn modelId="{5D7CEF9C-9E7D-4F38-A1C3-3938A89387C0}" type="presParOf" srcId="{32E30689-C2A2-4D1E-BBFA-F3E466F5665A}" destId="{902D54C8-EAB5-4AAB-B004-5E0FA61408FF}" srcOrd="2" destOrd="0" presId="urn:microsoft.com/office/officeart/2005/8/layout/lProcess2"/>
    <dgm:cxn modelId="{7973DBA0-038F-424A-BDC9-7A78A48548BF}" type="presParOf" srcId="{B321A885-554A-4753-A2CE-1A4BA8FDFDDD}" destId="{604A84F9-B365-4B37-92A8-D85BC412E73C}" srcOrd="7" destOrd="0" presId="urn:microsoft.com/office/officeart/2005/8/layout/lProcess2"/>
    <dgm:cxn modelId="{4F0B8AE4-0775-4369-A371-BE93C78DC4EE}" type="presParOf" srcId="{B321A885-554A-4753-A2CE-1A4BA8FDFDDD}" destId="{97F2FDAD-7714-4A36-A611-673501C581C3}" srcOrd="8" destOrd="0" presId="urn:microsoft.com/office/officeart/2005/8/layout/lProcess2"/>
    <dgm:cxn modelId="{303F54F4-18BD-4777-8058-5180F7C17946}" type="presParOf" srcId="{97F2FDAD-7714-4A36-A611-673501C581C3}" destId="{DE783C68-762B-4C6F-8136-344437B20EFF}" srcOrd="0" destOrd="0" presId="urn:microsoft.com/office/officeart/2005/8/layout/lProcess2"/>
    <dgm:cxn modelId="{99CE8E55-CEE2-4B6C-A865-5ECEA959ED25}" type="presParOf" srcId="{97F2FDAD-7714-4A36-A611-673501C581C3}" destId="{719889BF-DDE1-40DA-89AB-4C78CF3B9AC4}" srcOrd="1" destOrd="0" presId="urn:microsoft.com/office/officeart/2005/8/layout/lProcess2"/>
    <dgm:cxn modelId="{B5098485-22B1-4433-B0EC-24803F6182AC}" type="presParOf" srcId="{97F2FDAD-7714-4A36-A611-673501C581C3}" destId="{21122DE4-5A77-4C09-BDED-9CABFBE67575}" srcOrd="2" destOrd="0" presId="urn:microsoft.com/office/officeart/2005/8/layout/lProcess2"/>
    <dgm:cxn modelId="{F1EC5988-C21D-487B-82E5-5900EEF87DE2}" type="presParOf" srcId="{21122DE4-5A77-4C09-BDED-9CABFBE67575}" destId="{72E7B63E-ED4E-4F2A-B8C2-F1150F276AF3}" srcOrd="0" destOrd="0" presId="urn:microsoft.com/office/officeart/2005/8/layout/lProcess2"/>
    <dgm:cxn modelId="{68FFE72F-B82F-4B40-AF86-6EE8C983228C}" type="presParOf" srcId="{72E7B63E-ED4E-4F2A-B8C2-F1150F276AF3}" destId="{9757C8A5-6439-41AF-8064-2ED4EC44C21D}" srcOrd="0" destOrd="0" presId="urn:microsoft.com/office/officeart/2005/8/layout/lProcess2"/>
    <dgm:cxn modelId="{A78FFC89-0B8E-4A9D-8CEC-FB066BA8A868}" type="presParOf" srcId="{72E7B63E-ED4E-4F2A-B8C2-F1150F276AF3}" destId="{9522586C-2FF5-461E-8F76-0B9672FB97D7}" srcOrd="1" destOrd="0" presId="urn:microsoft.com/office/officeart/2005/8/layout/lProcess2"/>
    <dgm:cxn modelId="{B98F28BF-578E-43BB-B1EA-D763F3F407A4}" type="presParOf" srcId="{72E7B63E-ED4E-4F2A-B8C2-F1150F276AF3}" destId="{4F61517F-7279-4A33-AF37-092709E0882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00FD62-4F63-4558-8AA8-C00546C98008}" type="doc">
      <dgm:prSet loTypeId="urn:microsoft.com/office/officeart/2005/8/layout/hList1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D5A0917-71A7-439C-BE57-DB3AD4D39A7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B-cells</a:t>
          </a:r>
          <a:endParaRPr lang="en-US" dirty="0">
            <a:solidFill>
              <a:schemeClr val="tx1"/>
            </a:solidFill>
          </a:endParaRPr>
        </a:p>
      </dgm:t>
    </dgm:pt>
    <dgm:pt modelId="{87F6176D-65AB-489C-A1EF-F79A4705668E}" type="parTrans" cxnId="{CFE0EACA-D26E-4F0A-9C5D-D562C84D6E79}">
      <dgm:prSet/>
      <dgm:spPr/>
      <dgm:t>
        <a:bodyPr/>
        <a:lstStyle/>
        <a:p>
          <a:endParaRPr lang="en-US"/>
        </a:p>
      </dgm:t>
    </dgm:pt>
    <dgm:pt modelId="{9E0F1B6C-2B76-48CD-80A4-094B4AE77835}" type="sibTrans" cxnId="{CFE0EACA-D26E-4F0A-9C5D-D562C84D6E79}">
      <dgm:prSet/>
      <dgm:spPr/>
      <dgm:t>
        <a:bodyPr/>
        <a:lstStyle/>
        <a:p>
          <a:endParaRPr lang="en-US"/>
        </a:p>
      </dgm:t>
    </dgm:pt>
    <dgm:pt modelId="{8A769980-6802-4E39-9746-8EECFE2730D7}">
      <dgm:prSet phldrT="[Text]"/>
      <dgm:spPr/>
      <dgm:t>
        <a:bodyPr/>
        <a:lstStyle/>
        <a:p>
          <a:r>
            <a:rPr lang="en-US" dirty="0" smtClean="0"/>
            <a:t>White blood cell</a:t>
          </a:r>
          <a:endParaRPr lang="en-US" dirty="0"/>
        </a:p>
      </dgm:t>
    </dgm:pt>
    <dgm:pt modelId="{3297CE30-1A6C-4FBF-A273-FA8BC2C781B9}" type="parTrans" cxnId="{C9B50885-8CDB-4913-BED2-6D38287338BE}">
      <dgm:prSet/>
      <dgm:spPr/>
      <dgm:t>
        <a:bodyPr/>
        <a:lstStyle/>
        <a:p>
          <a:endParaRPr lang="en-US"/>
        </a:p>
      </dgm:t>
    </dgm:pt>
    <dgm:pt modelId="{37824FD2-3D6A-4D11-BD5E-1E46DD94F61E}" type="sibTrans" cxnId="{C9B50885-8CDB-4913-BED2-6D38287338BE}">
      <dgm:prSet/>
      <dgm:spPr/>
      <dgm:t>
        <a:bodyPr/>
        <a:lstStyle/>
        <a:p>
          <a:endParaRPr lang="en-US"/>
        </a:p>
      </dgm:t>
    </dgm:pt>
    <dgm:pt modelId="{65FEFA1D-5567-47E9-A20B-4D57231DC4C9}">
      <dgm:prSet phldrT="[Text]"/>
      <dgm:spPr/>
      <dgm:t>
        <a:bodyPr/>
        <a:lstStyle/>
        <a:p>
          <a:r>
            <a:rPr lang="en-US" dirty="0" smtClean="0"/>
            <a:t>Make antibodies</a:t>
          </a:r>
          <a:endParaRPr lang="en-US" dirty="0"/>
        </a:p>
      </dgm:t>
    </dgm:pt>
    <dgm:pt modelId="{AEA4FD18-A083-4BC0-A01C-2926E6FC6C89}" type="parTrans" cxnId="{E45E5C9C-CB5A-40AA-A6B8-9FBE86B3C5DF}">
      <dgm:prSet/>
      <dgm:spPr/>
      <dgm:t>
        <a:bodyPr/>
        <a:lstStyle/>
        <a:p>
          <a:endParaRPr lang="en-US"/>
        </a:p>
      </dgm:t>
    </dgm:pt>
    <dgm:pt modelId="{57115476-AE31-44E0-BD97-638F56A267F6}" type="sibTrans" cxnId="{E45E5C9C-CB5A-40AA-A6B8-9FBE86B3C5DF}">
      <dgm:prSet/>
      <dgm:spPr/>
      <dgm:t>
        <a:bodyPr/>
        <a:lstStyle/>
        <a:p>
          <a:endParaRPr lang="en-US"/>
        </a:p>
      </dgm:t>
    </dgm:pt>
    <dgm:pt modelId="{A0C0CEC8-0D68-445D-A5AE-EE0F05EAE4A6}">
      <dgm:prSet phldrT="[Text]"/>
      <dgm:spPr/>
      <dgm:t>
        <a:bodyPr/>
        <a:lstStyle/>
        <a:p>
          <a:r>
            <a:rPr lang="en-US" dirty="0" smtClean="0"/>
            <a:t>T- helper cells</a:t>
          </a:r>
          <a:endParaRPr lang="en-US" dirty="0"/>
        </a:p>
      </dgm:t>
    </dgm:pt>
    <dgm:pt modelId="{B260AFA9-D2B2-4ED6-8D40-2190C3FB29CD}" type="parTrans" cxnId="{156ED7E5-64E4-4C6C-8D8B-03D2A17B12B0}">
      <dgm:prSet/>
      <dgm:spPr/>
      <dgm:t>
        <a:bodyPr/>
        <a:lstStyle/>
        <a:p>
          <a:endParaRPr lang="en-US"/>
        </a:p>
      </dgm:t>
    </dgm:pt>
    <dgm:pt modelId="{669E2F8A-F8AD-48B4-BC38-02242E367575}" type="sibTrans" cxnId="{156ED7E5-64E4-4C6C-8D8B-03D2A17B12B0}">
      <dgm:prSet/>
      <dgm:spPr/>
      <dgm:t>
        <a:bodyPr/>
        <a:lstStyle/>
        <a:p>
          <a:endParaRPr lang="en-US"/>
        </a:p>
      </dgm:t>
    </dgm:pt>
    <dgm:pt modelId="{7442A41A-C392-447E-9F8A-C45515F81436}">
      <dgm:prSet phldrT="[Text]"/>
      <dgm:spPr/>
      <dgm:t>
        <a:bodyPr/>
        <a:lstStyle/>
        <a:p>
          <a:r>
            <a:rPr lang="en-US" dirty="0" smtClean="0"/>
            <a:t>White blood cell</a:t>
          </a:r>
          <a:endParaRPr lang="en-US" dirty="0"/>
        </a:p>
      </dgm:t>
    </dgm:pt>
    <dgm:pt modelId="{A8166709-B87D-477A-8A79-D9E6E6C5BBB4}" type="parTrans" cxnId="{EE076707-97A0-4C4A-A62D-083352EE6B19}">
      <dgm:prSet/>
      <dgm:spPr/>
      <dgm:t>
        <a:bodyPr/>
        <a:lstStyle/>
        <a:p>
          <a:endParaRPr lang="en-US"/>
        </a:p>
      </dgm:t>
    </dgm:pt>
    <dgm:pt modelId="{AC68AA55-AEED-4B5B-B95D-093C759AF20D}" type="sibTrans" cxnId="{EE076707-97A0-4C4A-A62D-083352EE6B19}">
      <dgm:prSet/>
      <dgm:spPr/>
      <dgm:t>
        <a:bodyPr/>
        <a:lstStyle/>
        <a:p>
          <a:endParaRPr lang="en-US"/>
        </a:p>
      </dgm:t>
    </dgm:pt>
    <dgm:pt modelId="{EF040337-D82E-4EE9-BD68-6151AB0E0A76}">
      <dgm:prSet phldrT="[Text]"/>
      <dgm:spPr/>
      <dgm:t>
        <a:bodyPr/>
        <a:lstStyle/>
        <a:p>
          <a:r>
            <a:rPr lang="en-US" dirty="0" smtClean="0"/>
            <a:t>T-killer cells</a:t>
          </a:r>
          <a:endParaRPr lang="en-US" dirty="0"/>
        </a:p>
      </dgm:t>
    </dgm:pt>
    <dgm:pt modelId="{E39659E0-38FB-4A0A-9B01-CBA14A10BC5E}" type="parTrans" cxnId="{1536407D-8F35-4057-8281-AA8F111CC024}">
      <dgm:prSet/>
      <dgm:spPr/>
      <dgm:t>
        <a:bodyPr/>
        <a:lstStyle/>
        <a:p>
          <a:endParaRPr lang="en-US"/>
        </a:p>
      </dgm:t>
    </dgm:pt>
    <dgm:pt modelId="{A4C57D24-DA6C-4B3E-A4A1-98F8CEFA4225}" type="sibTrans" cxnId="{1536407D-8F35-4057-8281-AA8F111CC024}">
      <dgm:prSet/>
      <dgm:spPr/>
      <dgm:t>
        <a:bodyPr/>
        <a:lstStyle/>
        <a:p>
          <a:endParaRPr lang="en-US"/>
        </a:p>
      </dgm:t>
    </dgm:pt>
    <dgm:pt modelId="{20AFECBF-3A60-4D56-85BF-2D7AB9AADE58}">
      <dgm:prSet phldrT="[Text]"/>
      <dgm:spPr/>
      <dgm:t>
        <a:bodyPr/>
        <a:lstStyle/>
        <a:p>
          <a:r>
            <a:rPr lang="en-US" dirty="0" smtClean="0"/>
            <a:t>White blood cell</a:t>
          </a:r>
          <a:endParaRPr lang="en-US" dirty="0"/>
        </a:p>
      </dgm:t>
    </dgm:pt>
    <dgm:pt modelId="{FC3C9233-D197-4967-8081-335A39EB96FE}" type="parTrans" cxnId="{1F6D134F-0D0E-4F22-86C1-9C94BFDB15B7}">
      <dgm:prSet/>
      <dgm:spPr/>
      <dgm:t>
        <a:bodyPr/>
        <a:lstStyle/>
        <a:p>
          <a:endParaRPr lang="en-US"/>
        </a:p>
      </dgm:t>
    </dgm:pt>
    <dgm:pt modelId="{5C93DC7D-0836-4F8C-A5E8-C1EF21E51EC7}" type="sibTrans" cxnId="{1F6D134F-0D0E-4F22-86C1-9C94BFDB15B7}">
      <dgm:prSet/>
      <dgm:spPr/>
      <dgm:t>
        <a:bodyPr/>
        <a:lstStyle/>
        <a:p>
          <a:endParaRPr lang="en-US"/>
        </a:p>
      </dgm:t>
    </dgm:pt>
    <dgm:pt modelId="{7BF53545-8CCE-456A-AE8F-48E824006EDC}">
      <dgm:prSet phldrT="[Text]"/>
      <dgm:spPr/>
      <dgm:t>
        <a:bodyPr/>
        <a:lstStyle/>
        <a:p>
          <a:r>
            <a:rPr lang="en-US" dirty="0" smtClean="0"/>
            <a:t>Kill virus infected cell</a:t>
          </a:r>
          <a:endParaRPr lang="en-US" dirty="0"/>
        </a:p>
      </dgm:t>
    </dgm:pt>
    <dgm:pt modelId="{D2AB1D50-9D9F-4285-811C-E304B55C1323}" type="parTrans" cxnId="{D0C51B6B-3D55-443A-9F27-CB0425326749}">
      <dgm:prSet/>
      <dgm:spPr/>
      <dgm:t>
        <a:bodyPr/>
        <a:lstStyle/>
        <a:p>
          <a:endParaRPr lang="en-US"/>
        </a:p>
      </dgm:t>
    </dgm:pt>
    <dgm:pt modelId="{89214656-588F-426B-BB12-910191D5FA12}" type="sibTrans" cxnId="{D0C51B6B-3D55-443A-9F27-CB0425326749}">
      <dgm:prSet/>
      <dgm:spPr/>
      <dgm:t>
        <a:bodyPr/>
        <a:lstStyle/>
        <a:p>
          <a:endParaRPr lang="en-US"/>
        </a:p>
      </dgm:t>
    </dgm:pt>
    <dgm:pt modelId="{179263F0-A834-4EC5-B1C8-D61555940EF7}">
      <dgm:prSet phldrT="[Text]"/>
      <dgm:spPr/>
      <dgm:t>
        <a:bodyPr/>
        <a:lstStyle/>
        <a:p>
          <a:r>
            <a:rPr lang="en-US" dirty="0" smtClean="0"/>
            <a:t>Help coordinate immune response </a:t>
          </a:r>
          <a:endParaRPr lang="en-US" dirty="0"/>
        </a:p>
      </dgm:t>
    </dgm:pt>
    <dgm:pt modelId="{3FFFA261-E65C-4D81-A4B5-CE692FAB79EA}" type="parTrans" cxnId="{E905C6E1-8D85-4122-AB85-42762E4209D5}">
      <dgm:prSet/>
      <dgm:spPr/>
      <dgm:t>
        <a:bodyPr/>
        <a:lstStyle/>
        <a:p>
          <a:endParaRPr lang="en-US"/>
        </a:p>
      </dgm:t>
    </dgm:pt>
    <dgm:pt modelId="{4866B4F1-289F-4B68-B4CB-C1BDB280D31F}" type="sibTrans" cxnId="{E905C6E1-8D85-4122-AB85-42762E4209D5}">
      <dgm:prSet/>
      <dgm:spPr/>
      <dgm:t>
        <a:bodyPr/>
        <a:lstStyle/>
        <a:p>
          <a:endParaRPr lang="en-US"/>
        </a:p>
      </dgm:t>
    </dgm:pt>
    <dgm:pt modelId="{F9546BCE-66AF-40C8-9A95-F3A22CC0898B}" type="pres">
      <dgm:prSet presAssocID="{C500FD62-4F63-4558-8AA8-C00546C980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05B8D8-348E-49C2-956C-C4161EF429D6}" type="pres">
      <dgm:prSet presAssocID="{AD5A0917-71A7-439C-BE57-DB3AD4D39A7F}" presName="composite" presStyleCnt="0"/>
      <dgm:spPr/>
    </dgm:pt>
    <dgm:pt modelId="{3983BD3D-6DBF-41F8-8845-E9E191A023FC}" type="pres">
      <dgm:prSet presAssocID="{AD5A0917-71A7-439C-BE57-DB3AD4D39A7F}" presName="parTx" presStyleLbl="alignNode1" presStyleIdx="0" presStyleCnt="3" custLinFactNeighborX="-2735" custLinFactNeighborY="-35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63112A-5788-4BCD-A580-2B622CF2775C}" type="pres">
      <dgm:prSet presAssocID="{AD5A0917-71A7-439C-BE57-DB3AD4D39A7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CFD40-117F-495D-B131-EC9D24226056}" type="pres">
      <dgm:prSet presAssocID="{9E0F1B6C-2B76-48CD-80A4-094B4AE77835}" presName="space" presStyleCnt="0"/>
      <dgm:spPr/>
    </dgm:pt>
    <dgm:pt modelId="{86C6751E-B16D-4102-A9D5-917D4DB67AA1}" type="pres">
      <dgm:prSet presAssocID="{A0C0CEC8-0D68-445D-A5AE-EE0F05EAE4A6}" presName="composite" presStyleCnt="0"/>
      <dgm:spPr/>
    </dgm:pt>
    <dgm:pt modelId="{47E130CB-6DCF-4D94-B1E4-707A9F4143C7}" type="pres">
      <dgm:prSet presAssocID="{A0C0CEC8-0D68-445D-A5AE-EE0F05EAE4A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64332-AA5A-4E17-9AEA-4929AD66644B}" type="pres">
      <dgm:prSet presAssocID="{A0C0CEC8-0D68-445D-A5AE-EE0F05EAE4A6}" presName="desTx" presStyleLbl="alignAccFollowNode1" presStyleIdx="1" presStyleCnt="3" custLinFactNeighborX="-360" custLinFactNeighborY="2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57879-B526-4408-B6AA-BB071924B3D1}" type="pres">
      <dgm:prSet presAssocID="{669E2F8A-F8AD-48B4-BC38-02242E367575}" presName="space" presStyleCnt="0"/>
      <dgm:spPr/>
    </dgm:pt>
    <dgm:pt modelId="{B8FACF57-A571-4BB6-BF21-20FBCD477627}" type="pres">
      <dgm:prSet presAssocID="{EF040337-D82E-4EE9-BD68-6151AB0E0A76}" presName="composite" presStyleCnt="0"/>
      <dgm:spPr/>
    </dgm:pt>
    <dgm:pt modelId="{FFECDD31-1FCA-4697-BEC7-20C2D5D824DB}" type="pres">
      <dgm:prSet presAssocID="{EF040337-D82E-4EE9-BD68-6151AB0E0A7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1CA7E-6596-4B52-BABD-48FE91A750A2}" type="pres">
      <dgm:prSet presAssocID="{EF040337-D82E-4EE9-BD68-6151AB0E0A7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DA3D05-7C98-4ABB-B378-E360849349DA}" type="presOf" srcId="{65FEFA1D-5567-47E9-A20B-4D57231DC4C9}" destId="{7763112A-5788-4BCD-A580-2B622CF2775C}" srcOrd="0" destOrd="1" presId="urn:microsoft.com/office/officeart/2005/8/layout/hList1"/>
    <dgm:cxn modelId="{1536407D-8F35-4057-8281-AA8F111CC024}" srcId="{C500FD62-4F63-4558-8AA8-C00546C98008}" destId="{EF040337-D82E-4EE9-BD68-6151AB0E0A76}" srcOrd="2" destOrd="0" parTransId="{E39659E0-38FB-4A0A-9B01-CBA14A10BC5E}" sibTransId="{A4C57D24-DA6C-4B3E-A4A1-98F8CEFA4225}"/>
    <dgm:cxn modelId="{CFE0EACA-D26E-4F0A-9C5D-D562C84D6E79}" srcId="{C500FD62-4F63-4558-8AA8-C00546C98008}" destId="{AD5A0917-71A7-439C-BE57-DB3AD4D39A7F}" srcOrd="0" destOrd="0" parTransId="{87F6176D-65AB-489C-A1EF-F79A4705668E}" sibTransId="{9E0F1B6C-2B76-48CD-80A4-094B4AE77835}"/>
    <dgm:cxn modelId="{E905C6E1-8D85-4122-AB85-42762E4209D5}" srcId="{A0C0CEC8-0D68-445D-A5AE-EE0F05EAE4A6}" destId="{179263F0-A834-4EC5-B1C8-D61555940EF7}" srcOrd="1" destOrd="0" parTransId="{3FFFA261-E65C-4D81-A4B5-CE692FAB79EA}" sibTransId="{4866B4F1-289F-4B68-B4CB-C1BDB280D31F}"/>
    <dgm:cxn modelId="{C9B50885-8CDB-4913-BED2-6D38287338BE}" srcId="{AD5A0917-71A7-439C-BE57-DB3AD4D39A7F}" destId="{8A769980-6802-4E39-9746-8EECFE2730D7}" srcOrd="0" destOrd="0" parTransId="{3297CE30-1A6C-4FBF-A273-FA8BC2C781B9}" sibTransId="{37824FD2-3D6A-4D11-BD5E-1E46DD94F61E}"/>
    <dgm:cxn modelId="{D132CA22-2567-402C-A6EA-7A4E9ACE7E50}" type="presOf" srcId="{7442A41A-C392-447E-9F8A-C45515F81436}" destId="{6E264332-AA5A-4E17-9AEA-4929AD66644B}" srcOrd="0" destOrd="0" presId="urn:microsoft.com/office/officeart/2005/8/layout/hList1"/>
    <dgm:cxn modelId="{1F6D134F-0D0E-4F22-86C1-9C94BFDB15B7}" srcId="{EF040337-D82E-4EE9-BD68-6151AB0E0A76}" destId="{20AFECBF-3A60-4D56-85BF-2D7AB9AADE58}" srcOrd="0" destOrd="0" parTransId="{FC3C9233-D197-4967-8081-335A39EB96FE}" sibTransId="{5C93DC7D-0836-4F8C-A5E8-C1EF21E51EC7}"/>
    <dgm:cxn modelId="{5E083415-3815-4935-8F05-DA43C0188007}" type="presOf" srcId="{C500FD62-4F63-4558-8AA8-C00546C98008}" destId="{F9546BCE-66AF-40C8-9A95-F3A22CC0898B}" srcOrd="0" destOrd="0" presId="urn:microsoft.com/office/officeart/2005/8/layout/hList1"/>
    <dgm:cxn modelId="{6888D631-AE53-4D27-82CB-7D814BB2C4E5}" type="presOf" srcId="{A0C0CEC8-0D68-445D-A5AE-EE0F05EAE4A6}" destId="{47E130CB-6DCF-4D94-B1E4-707A9F4143C7}" srcOrd="0" destOrd="0" presId="urn:microsoft.com/office/officeart/2005/8/layout/hList1"/>
    <dgm:cxn modelId="{C147F3DB-AE58-45A1-91C5-5E9E5CE282CB}" type="presOf" srcId="{EF040337-D82E-4EE9-BD68-6151AB0E0A76}" destId="{FFECDD31-1FCA-4697-BEC7-20C2D5D824DB}" srcOrd="0" destOrd="0" presId="urn:microsoft.com/office/officeart/2005/8/layout/hList1"/>
    <dgm:cxn modelId="{E986586B-8F4E-4F97-A0B5-D7FCA5D863FA}" type="presOf" srcId="{AD5A0917-71A7-439C-BE57-DB3AD4D39A7F}" destId="{3983BD3D-6DBF-41F8-8845-E9E191A023FC}" srcOrd="0" destOrd="0" presId="urn:microsoft.com/office/officeart/2005/8/layout/hList1"/>
    <dgm:cxn modelId="{156ED7E5-64E4-4C6C-8D8B-03D2A17B12B0}" srcId="{C500FD62-4F63-4558-8AA8-C00546C98008}" destId="{A0C0CEC8-0D68-445D-A5AE-EE0F05EAE4A6}" srcOrd="1" destOrd="0" parTransId="{B260AFA9-D2B2-4ED6-8D40-2190C3FB29CD}" sibTransId="{669E2F8A-F8AD-48B4-BC38-02242E367575}"/>
    <dgm:cxn modelId="{E45E5C9C-CB5A-40AA-A6B8-9FBE86B3C5DF}" srcId="{AD5A0917-71A7-439C-BE57-DB3AD4D39A7F}" destId="{65FEFA1D-5567-47E9-A20B-4D57231DC4C9}" srcOrd="1" destOrd="0" parTransId="{AEA4FD18-A083-4BC0-A01C-2926E6FC6C89}" sibTransId="{57115476-AE31-44E0-BD97-638F56A267F6}"/>
    <dgm:cxn modelId="{EE076707-97A0-4C4A-A62D-083352EE6B19}" srcId="{A0C0CEC8-0D68-445D-A5AE-EE0F05EAE4A6}" destId="{7442A41A-C392-447E-9F8A-C45515F81436}" srcOrd="0" destOrd="0" parTransId="{A8166709-B87D-477A-8A79-D9E6E6C5BBB4}" sibTransId="{AC68AA55-AEED-4B5B-B95D-093C759AF20D}"/>
    <dgm:cxn modelId="{0D0626E7-9B88-4F42-A916-0996E42A973C}" type="presOf" srcId="{20AFECBF-3A60-4D56-85BF-2D7AB9AADE58}" destId="{BEF1CA7E-6596-4B52-BABD-48FE91A750A2}" srcOrd="0" destOrd="0" presId="urn:microsoft.com/office/officeart/2005/8/layout/hList1"/>
    <dgm:cxn modelId="{2D4BDA8E-D79A-42E6-AA7D-29B4B27918AD}" type="presOf" srcId="{7BF53545-8CCE-456A-AE8F-48E824006EDC}" destId="{BEF1CA7E-6596-4B52-BABD-48FE91A750A2}" srcOrd="0" destOrd="1" presId="urn:microsoft.com/office/officeart/2005/8/layout/hList1"/>
    <dgm:cxn modelId="{F4BCD499-43B8-4E50-93DA-F61A8B554F7A}" type="presOf" srcId="{179263F0-A834-4EC5-B1C8-D61555940EF7}" destId="{6E264332-AA5A-4E17-9AEA-4929AD66644B}" srcOrd="0" destOrd="1" presId="urn:microsoft.com/office/officeart/2005/8/layout/hList1"/>
    <dgm:cxn modelId="{D0C51B6B-3D55-443A-9F27-CB0425326749}" srcId="{EF040337-D82E-4EE9-BD68-6151AB0E0A76}" destId="{7BF53545-8CCE-456A-AE8F-48E824006EDC}" srcOrd="1" destOrd="0" parTransId="{D2AB1D50-9D9F-4285-811C-E304B55C1323}" sibTransId="{89214656-588F-426B-BB12-910191D5FA12}"/>
    <dgm:cxn modelId="{B924BD4E-26CC-4B42-9F8A-A060FBBF5932}" type="presOf" srcId="{8A769980-6802-4E39-9746-8EECFE2730D7}" destId="{7763112A-5788-4BCD-A580-2B622CF2775C}" srcOrd="0" destOrd="0" presId="urn:microsoft.com/office/officeart/2005/8/layout/hList1"/>
    <dgm:cxn modelId="{453B935F-97A6-4557-A6F3-0C9BB587DB61}" type="presParOf" srcId="{F9546BCE-66AF-40C8-9A95-F3A22CC0898B}" destId="{B305B8D8-348E-49C2-956C-C4161EF429D6}" srcOrd="0" destOrd="0" presId="urn:microsoft.com/office/officeart/2005/8/layout/hList1"/>
    <dgm:cxn modelId="{82494626-335D-4613-A7AF-032C0902C503}" type="presParOf" srcId="{B305B8D8-348E-49C2-956C-C4161EF429D6}" destId="{3983BD3D-6DBF-41F8-8845-E9E191A023FC}" srcOrd="0" destOrd="0" presId="urn:microsoft.com/office/officeart/2005/8/layout/hList1"/>
    <dgm:cxn modelId="{D03C170D-74EB-44F4-A9AB-37FA2CDE339D}" type="presParOf" srcId="{B305B8D8-348E-49C2-956C-C4161EF429D6}" destId="{7763112A-5788-4BCD-A580-2B622CF2775C}" srcOrd="1" destOrd="0" presId="urn:microsoft.com/office/officeart/2005/8/layout/hList1"/>
    <dgm:cxn modelId="{1C3650E9-3A77-46C8-9B9E-53BBDC3F2759}" type="presParOf" srcId="{F9546BCE-66AF-40C8-9A95-F3A22CC0898B}" destId="{48DCFD40-117F-495D-B131-EC9D24226056}" srcOrd="1" destOrd="0" presId="urn:microsoft.com/office/officeart/2005/8/layout/hList1"/>
    <dgm:cxn modelId="{C7B67C49-521D-44EE-B80B-32D9FFD9DE1D}" type="presParOf" srcId="{F9546BCE-66AF-40C8-9A95-F3A22CC0898B}" destId="{86C6751E-B16D-4102-A9D5-917D4DB67AA1}" srcOrd="2" destOrd="0" presId="urn:microsoft.com/office/officeart/2005/8/layout/hList1"/>
    <dgm:cxn modelId="{D6E6DF70-3B3D-47CC-BEA6-AB36CD804717}" type="presParOf" srcId="{86C6751E-B16D-4102-A9D5-917D4DB67AA1}" destId="{47E130CB-6DCF-4D94-B1E4-707A9F4143C7}" srcOrd="0" destOrd="0" presId="urn:microsoft.com/office/officeart/2005/8/layout/hList1"/>
    <dgm:cxn modelId="{7F71D671-D3D4-4DD2-99F8-0218A82EDC0B}" type="presParOf" srcId="{86C6751E-B16D-4102-A9D5-917D4DB67AA1}" destId="{6E264332-AA5A-4E17-9AEA-4929AD66644B}" srcOrd="1" destOrd="0" presId="urn:microsoft.com/office/officeart/2005/8/layout/hList1"/>
    <dgm:cxn modelId="{EC1A654E-2881-45D7-B925-848FFB50B0EE}" type="presParOf" srcId="{F9546BCE-66AF-40C8-9A95-F3A22CC0898B}" destId="{11757879-B526-4408-B6AA-BB071924B3D1}" srcOrd="3" destOrd="0" presId="urn:microsoft.com/office/officeart/2005/8/layout/hList1"/>
    <dgm:cxn modelId="{6C4FB94F-F3CB-4C47-8531-2B3C9F7A8FEB}" type="presParOf" srcId="{F9546BCE-66AF-40C8-9A95-F3A22CC0898B}" destId="{B8FACF57-A571-4BB6-BF21-20FBCD477627}" srcOrd="4" destOrd="0" presId="urn:microsoft.com/office/officeart/2005/8/layout/hList1"/>
    <dgm:cxn modelId="{8168D3C6-FEAC-4CBB-ABF0-4BBB1DC90D2D}" type="presParOf" srcId="{B8FACF57-A571-4BB6-BF21-20FBCD477627}" destId="{FFECDD31-1FCA-4697-BEC7-20C2D5D824DB}" srcOrd="0" destOrd="0" presId="urn:microsoft.com/office/officeart/2005/8/layout/hList1"/>
    <dgm:cxn modelId="{56269406-DC2E-435E-898F-F85546A30338}" type="presParOf" srcId="{B8FACF57-A571-4BB6-BF21-20FBCD477627}" destId="{BEF1CA7E-6596-4B52-BABD-48FE91A750A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2ECBF-B4BF-47A6-A906-6985ED26EF70}">
      <dsp:nvSpPr>
        <dsp:cNvPr id="0" name=""/>
        <dsp:cNvSpPr/>
      </dsp:nvSpPr>
      <dsp:spPr>
        <a:xfrm rot="5400000">
          <a:off x="-87965" y="88598"/>
          <a:ext cx="586438" cy="41050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K</a:t>
          </a:r>
          <a:endParaRPr lang="en-US" sz="1100" kern="1200" dirty="0"/>
        </a:p>
      </dsp:txBody>
      <dsp:txXfrm rot="-5400000">
        <a:off x="1" y="205887"/>
        <a:ext cx="410507" cy="175931"/>
      </dsp:txXfrm>
    </dsp:sp>
    <dsp:sp modelId="{A9267642-DD5C-4DEE-80BA-4D808CB5BCDD}">
      <dsp:nvSpPr>
        <dsp:cNvPr id="0" name=""/>
        <dsp:cNvSpPr/>
      </dsp:nvSpPr>
      <dsp:spPr>
        <a:xfrm rot="5400000">
          <a:off x="1843460" y="-1432321"/>
          <a:ext cx="381185" cy="32470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Kingdom</a:t>
          </a:r>
          <a:endParaRPr lang="en-US" sz="2200" kern="1200" dirty="0"/>
        </a:p>
      </dsp:txBody>
      <dsp:txXfrm rot="-5400000">
        <a:off x="410507" y="19240"/>
        <a:ext cx="3228484" cy="343969"/>
      </dsp:txXfrm>
    </dsp:sp>
    <dsp:sp modelId="{9D97EA70-8966-4AF7-B2BB-0BBB6BA472BF}">
      <dsp:nvSpPr>
        <dsp:cNvPr id="0" name=""/>
        <dsp:cNvSpPr/>
      </dsp:nvSpPr>
      <dsp:spPr>
        <a:xfrm rot="5400000">
          <a:off x="-87965" y="587282"/>
          <a:ext cx="586438" cy="410507"/>
        </a:xfrm>
        <a:prstGeom prst="chevron">
          <a:avLst/>
        </a:prstGeom>
        <a:solidFill>
          <a:schemeClr val="accent2">
            <a:hueOff val="1080464"/>
            <a:satOff val="4126"/>
            <a:lumOff val="0"/>
            <a:alphaOff val="0"/>
          </a:schemeClr>
        </a:solidFill>
        <a:ln w="25400" cap="flat" cmpd="sng" algn="ctr">
          <a:solidFill>
            <a:schemeClr val="accent2">
              <a:hueOff val="1080464"/>
              <a:satOff val="4126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</a:t>
          </a:r>
          <a:endParaRPr lang="en-US" sz="1100" kern="1200" dirty="0"/>
        </a:p>
      </dsp:txBody>
      <dsp:txXfrm rot="-5400000">
        <a:off x="1" y="704571"/>
        <a:ext cx="410507" cy="175931"/>
      </dsp:txXfrm>
    </dsp:sp>
    <dsp:sp modelId="{3B9CDE37-F9E7-4C04-B5F2-3DA50E690DDB}">
      <dsp:nvSpPr>
        <dsp:cNvPr id="0" name=""/>
        <dsp:cNvSpPr/>
      </dsp:nvSpPr>
      <dsp:spPr>
        <a:xfrm rot="5400000">
          <a:off x="1843460" y="-933636"/>
          <a:ext cx="381185" cy="32470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080464"/>
              <a:satOff val="4126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Phylum</a:t>
          </a:r>
          <a:endParaRPr lang="en-US" sz="2200" kern="1200" dirty="0"/>
        </a:p>
      </dsp:txBody>
      <dsp:txXfrm rot="-5400000">
        <a:off x="410507" y="517925"/>
        <a:ext cx="3228484" cy="343969"/>
      </dsp:txXfrm>
    </dsp:sp>
    <dsp:sp modelId="{11AB50EF-C3F5-4618-B602-BD8403A70FE6}">
      <dsp:nvSpPr>
        <dsp:cNvPr id="0" name=""/>
        <dsp:cNvSpPr/>
      </dsp:nvSpPr>
      <dsp:spPr>
        <a:xfrm rot="5400000">
          <a:off x="-87965" y="1085967"/>
          <a:ext cx="586438" cy="410507"/>
        </a:xfrm>
        <a:prstGeom prst="chevron">
          <a:avLst/>
        </a:prstGeom>
        <a:solidFill>
          <a:schemeClr val="accent2">
            <a:hueOff val="2160929"/>
            <a:satOff val="8251"/>
            <a:lumOff val="0"/>
            <a:alphaOff val="0"/>
          </a:schemeClr>
        </a:solidFill>
        <a:ln w="25400" cap="flat" cmpd="sng" algn="ctr">
          <a:solidFill>
            <a:schemeClr val="accent2">
              <a:hueOff val="2160929"/>
              <a:satOff val="825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</a:t>
          </a:r>
          <a:endParaRPr lang="en-US" sz="1100" kern="1200" dirty="0"/>
        </a:p>
      </dsp:txBody>
      <dsp:txXfrm rot="-5400000">
        <a:off x="1" y="1203256"/>
        <a:ext cx="410507" cy="175931"/>
      </dsp:txXfrm>
    </dsp:sp>
    <dsp:sp modelId="{A6A975DF-56C1-4219-A3DF-280DEDB30F58}">
      <dsp:nvSpPr>
        <dsp:cNvPr id="0" name=""/>
        <dsp:cNvSpPr/>
      </dsp:nvSpPr>
      <dsp:spPr>
        <a:xfrm rot="5400000">
          <a:off x="1843460" y="-434951"/>
          <a:ext cx="381185" cy="32470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160929"/>
              <a:satOff val="825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Class</a:t>
          </a:r>
          <a:endParaRPr lang="en-US" sz="2200" kern="1200" dirty="0"/>
        </a:p>
      </dsp:txBody>
      <dsp:txXfrm rot="-5400000">
        <a:off x="410507" y="1016610"/>
        <a:ext cx="3228484" cy="343969"/>
      </dsp:txXfrm>
    </dsp:sp>
    <dsp:sp modelId="{2B49993F-8A72-44C4-8801-A711BD5F6E4A}">
      <dsp:nvSpPr>
        <dsp:cNvPr id="0" name=""/>
        <dsp:cNvSpPr/>
      </dsp:nvSpPr>
      <dsp:spPr>
        <a:xfrm rot="5400000">
          <a:off x="-87965" y="1584652"/>
          <a:ext cx="586438" cy="410507"/>
        </a:xfrm>
        <a:prstGeom prst="chevron">
          <a:avLst/>
        </a:prstGeom>
        <a:solidFill>
          <a:schemeClr val="accent2">
            <a:hueOff val="3241393"/>
            <a:satOff val="12376"/>
            <a:lumOff val="0"/>
            <a:alphaOff val="0"/>
          </a:schemeClr>
        </a:solidFill>
        <a:ln w="25400" cap="flat" cmpd="sng" algn="ctr">
          <a:solidFill>
            <a:schemeClr val="accent2">
              <a:hueOff val="3241393"/>
              <a:satOff val="12376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O</a:t>
          </a:r>
          <a:endParaRPr lang="en-US" sz="1100" kern="1200" dirty="0"/>
        </a:p>
      </dsp:txBody>
      <dsp:txXfrm rot="-5400000">
        <a:off x="1" y="1701941"/>
        <a:ext cx="410507" cy="175931"/>
      </dsp:txXfrm>
    </dsp:sp>
    <dsp:sp modelId="{7C92CF0F-8096-4D6B-9545-277474FB09A2}">
      <dsp:nvSpPr>
        <dsp:cNvPr id="0" name=""/>
        <dsp:cNvSpPr/>
      </dsp:nvSpPr>
      <dsp:spPr>
        <a:xfrm rot="5400000">
          <a:off x="1843460" y="63732"/>
          <a:ext cx="381185" cy="32470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241393"/>
              <a:satOff val="12376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Order</a:t>
          </a:r>
          <a:endParaRPr lang="en-US" sz="2200" kern="1200" dirty="0"/>
        </a:p>
      </dsp:txBody>
      <dsp:txXfrm rot="-5400000">
        <a:off x="410507" y="1515293"/>
        <a:ext cx="3228484" cy="343969"/>
      </dsp:txXfrm>
    </dsp:sp>
    <dsp:sp modelId="{8620FF6B-682A-4B27-8261-0D2F2F634CDA}">
      <dsp:nvSpPr>
        <dsp:cNvPr id="0" name=""/>
        <dsp:cNvSpPr/>
      </dsp:nvSpPr>
      <dsp:spPr>
        <a:xfrm rot="5400000">
          <a:off x="-87965" y="2083337"/>
          <a:ext cx="586438" cy="410507"/>
        </a:xfrm>
        <a:prstGeom prst="chevron">
          <a:avLst/>
        </a:prstGeom>
        <a:solidFill>
          <a:schemeClr val="accent2">
            <a:hueOff val="4321858"/>
            <a:satOff val="16502"/>
            <a:lumOff val="0"/>
            <a:alphaOff val="0"/>
          </a:schemeClr>
        </a:solidFill>
        <a:ln w="25400" cap="flat" cmpd="sng" algn="ctr">
          <a:solidFill>
            <a:schemeClr val="accent2">
              <a:hueOff val="4321858"/>
              <a:satOff val="16502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</a:t>
          </a:r>
          <a:endParaRPr lang="en-US" sz="1100" kern="1200" dirty="0"/>
        </a:p>
      </dsp:txBody>
      <dsp:txXfrm rot="-5400000">
        <a:off x="1" y="2200626"/>
        <a:ext cx="410507" cy="175931"/>
      </dsp:txXfrm>
    </dsp:sp>
    <dsp:sp modelId="{549DD565-3AA7-4CB1-9127-38431923F7F1}">
      <dsp:nvSpPr>
        <dsp:cNvPr id="0" name=""/>
        <dsp:cNvSpPr/>
      </dsp:nvSpPr>
      <dsp:spPr>
        <a:xfrm rot="5400000">
          <a:off x="1843460" y="562417"/>
          <a:ext cx="381185" cy="32470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321858"/>
              <a:satOff val="16502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Family</a:t>
          </a:r>
          <a:endParaRPr lang="en-US" sz="2200" kern="1200" dirty="0"/>
        </a:p>
      </dsp:txBody>
      <dsp:txXfrm rot="-5400000">
        <a:off x="410507" y="2013978"/>
        <a:ext cx="3228484" cy="343969"/>
      </dsp:txXfrm>
    </dsp:sp>
    <dsp:sp modelId="{877111DD-5052-4007-B9C1-A802B4C61952}">
      <dsp:nvSpPr>
        <dsp:cNvPr id="0" name=""/>
        <dsp:cNvSpPr/>
      </dsp:nvSpPr>
      <dsp:spPr>
        <a:xfrm rot="5400000">
          <a:off x="-87965" y="2582021"/>
          <a:ext cx="586438" cy="410507"/>
        </a:xfrm>
        <a:prstGeom prst="chevron">
          <a:avLst/>
        </a:prstGeom>
        <a:solidFill>
          <a:schemeClr val="accent2">
            <a:hueOff val="5402322"/>
            <a:satOff val="20628"/>
            <a:lumOff val="0"/>
            <a:alphaOff val="0"/>
          </a:schemeClr>
        </a:solidFill>
        <a:ln w="25400" cap="flat" cmpd="sng" algn="ctr">
          <a:solidFill>
            <a:schemeClr val="accent2">
              <a:hueOff val="5402322"/>
              <a:satOff val="20628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</a:t>
          </a:r>
          <a:endParaRPr lang="en-US" sz="1100" kern="1200" dirty="0"/>
        </a:p>
      </dsp:txBody>
      <dsp:txXfrm rot="-5400000">
        <a:off x="1" y="2699310"/>
        <a:ext cx="410507" cy="175931"/>
      </dsp:txXfrm>
    </dsp:sp>
    <dsp:sp modelId="{6BE25CF7-F5FB-4526-8FD2-88E7494CED1C}">
      <dsp:nvSpPr>
        <dsp:cNvPr id="0" name=""/>
        <dsp:cNvSpPr/>
      </dsp:nvSpPr>
      <dsp:spPr>
        <a:xfrm rot="5400000">
          <a:off x="1843460" y="1061102"/>
          <a:ext cx="381185" cy="32470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5402322"/>
              <a:satOff val="20628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Genus</a:t>
          </a:r>
          <a:endParaRPr lang="en-US" sz="2200" kern="1200" dirty="0"/>
        </a:p>
      </dsp:txBody>
      <dsp:txXfrm rot="-5400000">
        <a:off x="410507" y="2512663"/>
        <a:ext cx="3228484" cy="343969"/>
      </dsp:txXfrm>
    </dsp:sp>
    <dsp:sp modelId="{19AA299C-A45E-4BFE-BFF6-670A974DBBDC}">
      <dsp:nvSpPr>
        <dsp:cNvPr id="0" name=""/>
        <dsp:cNvSpPr/>
      </dsp:nvSpPr>
      <dsp:spPr>
        <a:xfrm rot="5400000">
          <a:off x="-87965" y="3080706"/>
          <a:ext cx="586438" cy="410507"/>
        </a:xfrm>
        <a:prstGeom prst="chevron">
          <a:avLst/>
        </a:prstGeom>
        <a:solidFill>
          <a:schemeClr val="accent2">
            <a:hueOff val="6482786"/>
            <a:satOff val="24753"/>
            <a:lumOff val="0"/>
            <a:alphaOff val="0"/>
          </a:schemeClr>
        </a:solidFill>
        <a:ln w="25400" cap="flat" cmpd="sng" algn="ctr">
          <a:solidFill>
            <a:schemeClr val="accent2">
              <a:hueOff val="6482786"/>
              <a:satOff val="24753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</a:t>
          </a:r>
          <a:endParaRPr lang="en-US" sz="1100" kern="1200" dirty="0"/>
        </a:p>
      </dsp:txBody>
      <dsp:txXfrm rot="-5400000">
        <a:off x="1" y="3197995"/>
        <a:ext cx="410507" cy="175931"/>
      </dsp:txXfrm>
    </dsp:sp>
    <dsp:sp modelId="{8BC73B19-6ABD-4DBE-9DF8-C14738C65569}">
      <dsp:nvSpPr>
        <dsp:cNvPr id="0" name=""/>
        <dsp:cNvSpPr/>
      </dsp:nvSpPr>
      <dsp:spPr>
        <a:xfrm rot="5400000">
          <a:off x="1843460" y="1559786"/>
          <a:ext cx="381185" cy="32470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6482786"/>
              <a:satOff val="24753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Species</a:t>
          </a:r>
          <a:endParaRPr lang="en-US" sz="2200" kern="1200" dirty="0"/>
        </a:p>
      </dsp:txBody>
      <dsp:txXfrm rot="-5400000">
        <a:off x="410507" y="3011347"/>
        <a:ext cx="3228484" cy="3439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3D1D2-2FFD-47C2-8A80-4A318C3A5815}">
      <dsp:nvSpPr>
        <dsp:cNvPr id="0" name=""/>
        <dsp:cNvSpPr/>
      </dsp:nvSpPr>
      <dsp:spPr>
        <a:xfrm>
          <a:off x="0" y="0"/>
          <a:ext cx="1622226" cy="5453062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Moneran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Bacteria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Prokaryotic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No nucleus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Have cell wall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Unicellular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Can be heterotrophic or autotrophic</a:t>
          </a:r>
          <a:endParaRPr lang="en-US" sz="1100" kern="1200" dirty="0"/>
        </a:p>
      </dsp:txBody>
      <dsp:txXfrm>
        <a:off x="0" y="2181224"/>
        <a:ext cx="1622226" cy="2181224"/>
      </dsp:txXfrm>
    </dsp:sp>
    <dsp:sp modelId="{EF07CD67-216D-402A-8D10-332DFA148F71}">
      <dsp:nvSpPr>
        <dsp:cNvPr id="0" name=""/>
        <dsp:cNvSpPr/>
      </dsp:nvSpPr>
      <dsp:spPr>
        <a:xfrm>
          <a:off x="48666" y="327183"/>
          <a:ext cx="1524892" cy="18158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B064EF5-8A99-4BCA-97D3-B821B19F446A}">
      <dsp:nvSpPr>
        <dsp:cNvPr id="0" name=""/>
        <dsp:cNvSpPr/>
      </dsp:nvSpPr>
      <dsp:spPr>
        <a:xfrm>
          <a:off x="1670893" y="0"/>
          <a:ext cx="1622226" cy="5453062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3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Protist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Protozoans, algae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Eukaryotic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Have nucleus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 Some have cell wall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Mainly unicellular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Can be heterotrophic or autotrophic</a:t>
          </a:r>
          <a:endParaRPr lang="en-US" sz="1100" kern="1200" dirty="0"/>
        </a:p>
      </dsp:txBody>
      <dsp:txXfrm>
        <a:off x="1670893" y="2181224"/>
        <a:ext cx="1622226" cy="2181224"/>
      </dsp:txXfrm>
    </dsp:sp>
    <dsp:sp modelId="{416621FD-72A3-4AA8-BA75-88E297F5501A}">
      <dsp:nvSpPr>
        <dsp:cNvPr id="0" name=""/>
        <dsp:cNvSpPr/>
      </dsp:nvSpPr>
      <dsp:spPr>
        <a:xfrm>
          <a:off x="1719560" y="327183"/>
          <a:ext cx="1524892" cy="181586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4F2710-114B-4441-B9FF-7740A3B40933}">
      <dsp:nvSpPr>
        <dsp:cNvPr id="0" name=""/>
        <dsp:cNvSpPr/>
      </dsp:nvSpPr>
      <dsp:spPr>
        <a:xfrm>
          <a:off x="3341786" y="0"/>
          <a:ext cx="1622226" cy="5453062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4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Fungi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Mushroom, yeast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Eukaryotic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Have nucleus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Have cell wall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Mainly multicellular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heterotrophic</a:t>
          </a:r>
          <a:endParaRPr lang="en-US" sz="1100" kern="1200" dirty="0"/>
        </a:p>
      </dsp:txBody>
      <dsp:txXfrm>
        <a:off x="3341786" y="2181224"/>
        <a:ext cx="1622226" cy="2181224"/>
      </dsp:txXfrm>
    </dsp:sp>
    <dsp:sp modelId="{A0823D33-4900-4EDB-B2DE-674C28C9894E}">
      <dsp:nvSpPr>
        <dsp:cNvPr id="0" name=""/>
        <dsp:cNvSpPr/>
      </dsp:nvSpPr>
      <dsp:spPr>
        <a:xfrm>
          <a:off x="3390453" y="327183"/>
          <a:ext cx="1524892" cy="181586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865C70-3A79-4AFC-82AF-CA23E09E5888}">
      <dsp:nvSpPr>
        <dsp:cNvPr id="0" name=""/>
        <dsp:cNvSpPr/>
      </dsp:nvSpPr>
      <dsp:spPr>
        <a:xfrm>
          <a:off x="5012680" y="0"/>
          <a:ext cx="1622226" cy="5453062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5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Plant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Moss, fern, trees, flowers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Eukaryotic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Have nucleus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Have cell wall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All multicellular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autotrophic</a:t>
          </a:r>
          <a:endParaRPr lang="en-US" sz="1100" kern="1200" dirty="0"/>
        </a:p>
      </dsp:txBody>
      <dsp:txXfrm>
        <a:off x="5012680" y="2181224"/>
        <a:ext cx="1622226" cy="2181224"/>
      </dsp:txXfrm>
    </dsp:sp>
    <dsp:sp modelId="{BEEA6E56-5ED2-45EC-87B2-2380B7271C43}">
      <dsp:nvSpPr>
        <dsp:cNvPr id="0" name=""/>
        <dsp:cNvSpPr/>
      </dsp:nvSpPr>
      <dsp:spPr>
        <a:xfrm>
          <a:off x="5061346" y="327183"/>
          <a:ext cx="1524892" cy="181586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23A7A8-F3A8-442A-AA38-F1E91A238E75}">
      <dsp:nvSpPr>
        <dsp:cNvPr id="0" name=""/>
        <dsp:cNvSpPr/>
      </dsp:nvSpPr>
      <dsp:spPr>
        <a:xfrm>
          <a:off x="6683573" y="0"/>
          <a:ext cx="1622226" cy="5453062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6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Animal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Sponge, annelids, amphibians, birds, mammals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Eukaryotic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Have nucleus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No cell wall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All multicellular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heterotrophic</a:t>
          </a:r>
          <a:endParaRPr lang="en-US" sz="1100" kern="1200" dirty="0"/>
        </a:p>
      </dsp:txBody>
      <dsp:txXfrm>
        <a:off x="6683573" y="2181224"/>
        <a:ext cx="1622226" cy="2181224"/>
      </dsp:txXfrm>
    </dsp:sp>
    <dsp:sp modelId="{1914BC7A-9262-478E-B0CB-094F08C7102D}">
      <dsp:nvSpPr>
        <dsp:cNvPr id="0" name=""/>
        <dsp:cNvSpPr/>
      </dsp:nvSpPr>
      <dsp:spPr>
        <a:xfrm>
          <a:off x="6732240" y="327183"/>
          <a:ext cx="1524892" cy="181586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EF33AE-726F-4D82-B3AD-FF9F79295D41}">
      <dsp:nvSpPr>
        <dsp:cNvPr id="0" name=""/>
        <dsp:cNvSpPr/>
      </dsp:nvSpPr>
      <dsp:spPr>
        <a:xfrm>
          <a:off x="332232" y="4362449"/>
          <a:ext cx="7641336" cy="817959"/>
        </a:xfrm>
        <a:prstGeom prst="leftRightArrow">
          <a:avLst/>
        </a:prstGeom>
        <a:gradFill rotWithShape="0">
          <a:gsLst>
            <a:gs pos="20000">
              <a:schemeClr val="accent2">
                <a:tint val="4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88B81-A948-41BA-8B10-3E9720F8486F}">
      <dsp:nvSpPr>
        <dsp:cNvPr id="0" name=""/>
        <dsp:cNvSpPr/>
      </dsp:nvSpPr>
      <dsp:spPr>
        <a:xfrm>
          <a:off x="1651" y="63428"/>
          <a:ext cx="2569010" cy="4682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Bryophytes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Non-vascular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No xylem or phloem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Examples are mosses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They are small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Have to be near water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No pollen, seeds, flowers, or fruits</a:t>
          </a:r>
          <a:endParaRPr lang="en-US" sz="1100" kern="1200" dirty="0"/>
        </a:p>
      </dsp:txBody>
      <dsp:txXfrm>
        <a:off x="1651" y="1936504"/>
        <a:ext cx="2569010" cy="1873076"/>
      </dsp:txXfrm>
    </dsp:sp>
    <dsp:sp modelId="{E2A94BB4-B445-4D08-8C60-FF656B46F779}">
      <dsp:nvSpPr>
        <dsp:cNvPr id="0" name=""/>
        <dsp:cNvSpPr/>
      </dsp:nvSpPr>
      <dsp:spPr>
        <a:xfrm>
          <a:off x="492407" y="307178"/>
          <a:ext cx="1587498" cy="158749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85D9AC1-9143-4D2F-8D41-1BBD986273FD}">
      <dsp:nvSpPr>
        <dsp:cNvPr id="0" name=""/>
        <dsp:cNvSpPr/>
      </dsp:nvSpPr>
      <dsp:spPr>
        <a:xfrm>
          <a:off x="2647732" y="0"/>
          <a:ext cx="2569010" cy="4767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97048"/>
                <a:satOff val="2970"/>
                <a:lumOff val="0"/>
                <a:alphaOff val="0"/>
                <a:shade val="60000"/>
              </a:schemeClr>
            </a:gs>
            <a:gs pos="33000">
              <a:schemeClr val="accent3">
                <a:hueOff val="797048"/>
                <a:satOff val="2970"/>
                <a:lumOff val="0"/>
                <a:alphaOff val="0"/>
                <a:tint val="86500"/>
              </a:schemeClr>
            </a:gs>
            <a:gs pos="46750">
              <a:schemeClr val="accent3">
                <a:hueOff val="797048"/>
                <a:satOff val="297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797048"/>
                <a:satOff val="297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797048"/>
                <a:satOff val="2970"/>
                <a:lumOff val="0"/>
                <a:alphaOff val="0"/>
                <a:tint val="86000"/>
              </a:schemeClr>
            </a:gs>
            <a:gs pos="100000">
              <a:schemeClr val="accent3">
                <a:hueOff val="797048"/>
                <a:satOff val="297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Gymnosperms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Vascular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Xylem to move water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Phloem to move food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Examples are conifers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Have pollen (sperm)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Have seeds on cones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No fruits or flowers</a:t>
          </a:r>
          <a:endParaRPr lang="en-US" sz="1100" kern="1200" dirty="0"/>
        </a:p>
      </dsp:txBody>
      <dsp:txXfrm>
        <a:off x="2647732" y="1906904"/>
        <a:ext cx="2569010" cy="1906904"/>
      </dsp:txXfrm>
    </dsp:sp>
    <dsp:sp modelId="{28E3DAAA-0974-4F8E-A53C-ABB4857D99DF}">
      <dsp:nvSpPr>
        <dsp:cNvPr id="0" name=""/>
        <dsp:cNvSpPr/>
      </dsp:nvSpPr>
      <dsp:spPr>
        <a:xfrm>
          <a:off x="3138488" y="286035"/>
          <a:ext cx="1587498" cy="158749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79F6BCB-6222-4D99-A5EC-C6780904694F}">
      <dsp:nvSpPr>
        <dsp:cNvPr id="0" name=""/>
        <dsp:cNvSpPr/>
      </dsp:nvSpPr>
      <dsp:spPr>
        <a:xfrm>
          <a:off x="5273672" y="0"/>
          <a:ext cx="2569010" cy="4767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594097"/>
                <a:satOff val="5940"/>
                <a:lumOff val="0"/>
                <a:alphaOff val="0"/>
                <a:shade val="60000"/>
              </a:schemeClr>
            </a:gs>
            <a:gs pos="33000">
              <a:schemeClr val="accent3">
                <a:hueOff val="1594097"/>
                <a:satOff val="5940"/>
                <a:lumOff val="0"/>
                <a:alphaOff val="0"/>
                <a:tint val="86500"/>
              </a:schemeClr>
            </a:gs>
            <a:gs pos="46750">
              <a:schemeClr val="accent3">
                <a:hueOff val="1594097"/>
                <a:satOff val="594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1594097"/>
                <a:satOff val="594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1594097"/>
                <a:satOff val="5940"/>
                <a:lumOff val="0"/>
                <a:alphaOff val="0"/>
                <a:tint val="86000"/>
              </a:schemeClr>
            </a:gs>
            <a:gs pos="100000">
              <a:schemeClr val="accent3">
                <a:hueOff val="1594097"/>
                <a:satOff val="594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Angiosperms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Vascular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Xylem to move water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Phloem to move food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Examples are flowering plants like oak trees, corn, and roses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Have pollen (sperm)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Have seeds in fruits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Have flowers</a:t>
          </a:r>
        </a:p>
      </dsp:txBody>
      <dsp:txXfrm>
        <a:off x="5273672" y="1906904"/>
        <a:ext cx="2569010" cy="1906904"/>
      </dsp:txXfrm>
    </dsp:sp>
    <dsp:sp modelId="{222B534D-14A9-4013-ACED-78E6C2BED50D}">
      <dsp:nvSpPr>
        <dsp:cNvPr id="0" name=""/>
        <dsp:cNvSpPr/>
      </dsp:nvSpPr>
      <dsp:spPr>
        <a:xfrm>
          <a:off x="5784569" y="286035"/>
          <a:ext cx="1587498" cy="158749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CBA3799-A77D-47A1-B0A5-4CCE36F33EBC}">
      <dsp:nvSpPr>
        <dsp:cNvPr id="0" name=""/>
        <dsp:cNvSpPr/>
      </dsp:nvSpPr>
      <dsp:spPr>
        <a:xfrm>
          <a:off x="244468" y="4052172"/>
          <a:ext cx="7235317" cy="715089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E1253-5BCD-438C-89E9-7D33852A5146}">
      <dsp:nvSpPr>
        <dsp:cNvPr id="0" name=""/>
        <dsp:cNvSpPr/>
      </dsp:nvSpPr>
      <dsp:spPr>
        <a:xfrm>
          <a:off x="0" y="533394"/>
          <a:ext cx="7848600" cy="229743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9E040-1722-4E73-9F61-B360996DB4D1}">
      <dsp:nvSpPr>
        <dsp:cNvPr id="0" name=""/>
        <dsp:cNvSpPr/>
      </dsp:nvSpPr>
      <dsp:spPr>
        <a:xfrm>
          <a:off x="237619" y="306324"/>
          <a:ext cx="1714735" cy="16847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304D5-22B1-4303-AA5B-980A2F026D5E}">
      <dsp:nvSpPr>
        <dsp:cNvPr id="0" name=""/>
        <dsp:cNvSpPr/>
      </dsp:nvSpPr>
      <dsp:spPr>
        <a:xfrm rot="10800000">
          <a:off x="237619" y="2297430"/>
          <a:ext cx="1714735" cy="28079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Annelids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Segmented worms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No backbone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“breathe” through skin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Closed circulatory  system 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External fertilization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External development</a:t>
          </a:r>
          <a:endParaRPr lang="en-US" sz="1100" kern="1200" dirty="0"/>
        </a:p>
      </dsp:txBody>
      <dsp:txXfrm rot="10800000">
        <a:off x="290353" y="2297430"/>
        <a:ext cx="1609267" cy="2755236"/>
      </dsp:txXfrm>
    </dsp:sp>
    <dsp:sp modelId="{4B7B2D4A-6F0F-4BFF-842C-797DD6C7F381}">
      <dsp:nvSpPr>
        <dsp:cNvPr id="0" name=""/>
        <dsp:cNvSpPr/>
      </dsp:nvSpPr>
      <dsp:spPr>
        <a:xfrm>
          <a:off x="2123828" y="306324"/>
          <a:ext cx="1714735" cy="16847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99581-E39A-4BD4-A182-F2FD988A4B4A}">
      <dsp:nvSpPr>
        <dsp:cNvPr id="0" name=""/>
        <dsp:cNvSpPr/>
      </dsp:nvSpPr>
      <dsp:spPr>
        <a:xfrm rot="10800000">
          <a:off x="2123828" y="2297430"/>
          <a:ext cx="1714735" cy="28079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604807"/>
            <a:satOff val="-198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Insects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No </a:t>
          </a:r>
          <a:r>
            <a:rPr lang="en-US" sz="1100" kern="1200" dirty="0" err="1" smtClean="0"/>
            <a:t>backbome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Three body segments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Six legs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Wings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Open circulatory system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External fertilization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Females may store sperm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External development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metamorphosis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 rot="10800000">
        <a:off x="2176562" y="2297430"/>
        <a:ext cx="1609267" cy="2755236"/>
      </dsp:txXfrm>
    </dsp:sp>
    <dsp:sp modelId="{18C63A0D-BDBC-4663-950E-A6B10A307A68}">
      <dsp:nvSpPr>
        <dsp:cNvPr id="0" name=""/>
        <dsp:cNvSpPr/>
      </dsp:nvSpPr>
      <dsp:spPr>
        <a:xfrm>
          <a:off x="4010036" y="306324"/>
          <a:ext cx="1714735" cy="16847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BCD10-B172-4620-9D41-6544D2D12584}">
      <dsp:nvSpPr>
        <dsp:cNvPr id="0" name=""/>
        <dsp:cNvSpPr/>
      </dsp:nvSpPr>
      <dsp:spPr>
        <a:xfrm rot="10800000">
          <a:off x="4010036" y="2297430"/>
          <a:ext cx="1714735" cy="28079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1209614"/>
            <a:satOff val="-396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Amphibians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Have backbone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Moist skin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Gills when young, lungs when adult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Three chambered heart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Cold-blooded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External fertilization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External development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Metamorphosils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Jelly like egg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 rot="10800000">
        <a:off x="4062770" y="2297430"/>
        <a:ext cx="1609267" cy="2755236"/>
      </dsp:txXfrm>
    </dsp:sp>
    <dsp:sp modelId="{0BA7AD73-1512-46CA-BA86-FBCC213C4884}">
      <dsp:nvSpPr>
        <dsp:cNvPr id="0" name=""/>
        <dsp:cNvSpPr/>
      </dsp:nvSpPr>
      <dsp:spPr>
        <a:xfrm>
          <a:off x="5896245" y="306324"/>
          <a:ext cx="1714735" cy="16847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7B8F2-4244-48E1-A3CE-30EEA740FEC8}">
      <dsp:nvSpPr>
        <dsp:cNvPr id="0" name=""/>
        <dsp:cNvSpPr/>
      </dsp:nvSpPr>
      <dsp:spPr>
        <a:xfrm rot="10800000">
          <a:off x="5896245" y="2297430"/>
          <a:ext cx="1714735" cy="28079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1814420"/>
            <a:satOff val="-594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Mammals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Backbone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Hair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Milk glands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Lungs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Four chambered heart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Warm-blooded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Internal fertilization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Internal development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Amniote</a:t>
          </a:r>
          <a:r>
            <a:rPr lang="en-US" sz="1100" kern="1200" dirty="0" smtClean="0"/>
            <a:t> egg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 rot="10800000">
        <a:off x="5948979" y="2297430"/>
        <a:ext cx="1609267" cy="27552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1A98A-2FD9-4736-B173-413316EA3E90}">
      <dsp:nvSpPr>
        <dsp:cNvPr id="0" name=""/>
        <dsp:cNvSpPr/>
      </dsp:nvSpPr>
      <dsp:spPr>
        <a:xfrm>
          <a:off x="4039" y="0"/>
          <a:ext cx="1417640" cy="507206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Malaria</a:t>
          </a:r>
          <a:endParaRPr lang="en-US" sz="2500" kern="1200" dirty="0"/>
        </a:p>
      </dsp:txBody>
      <dsp:txXfrm>
        <a:off x="4039" y="0"/>
        <a:ext cx="1417640" cy="1521618"/>
      </dsp:txXfrm>
    </dsp:sp>
    <dsp:sp modelId="{B6078168-E277-4FD0-93CF-44EC0FC605A2}">
      <dsp:nvSpPr>
        <dsp:cNvPr id="0" name=""/>
        <dsp:cNvSpPr/>
      </dsp:nvSpPr>
      <dsp:spPr>
        <a:xfrm>
          <a:off x="92081" y="3243266"/>
          <a:ext cx="1134112" cy="1529296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5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Mosquitoes transmit malaria</a:t>
          </a:r>
          <a:endParaRPr lang="en-US" sz="1000" kern="1200" dirty="0"/>
        </a:p>
      </dsp:txBody>
      <dsp:txXfrm>
        <a:off x="125298" y="3276483"/>
        <a:ext cx="1067678" cy="1462862"/>
      </dsp:txXfrm>
    </dsp:sp>
    <dsp:sp modelId="{4C35197B-A4EE-444E-8E8E-AAC5BDB2A286}">
      <dsp:nvSpPr>
        <dsp:cNvPr id="0" name=""/>
        <dsp:cNvSpPr/>
      </dsp:nvSpPr>
      <dsp:spPr>
        <a:xfrm>
          <a:off x="92081" y="1566857"/>
          <a:ext cx="1134112" cy="1529296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5">
                <a:hueOff val="173694"/>
                <a:satOff val="-1540"/>
                <a:lumOff val="0"/>
                <a:alphaOff val="0"/>
                <a:tint val="9000"/>
              </a:schemeClr>
            </a:gs>
            <a:gs pos="100000">
              <a:schemeClr val="accent5">
                <a:hueOff val="173694"/>
                <a:satOff val="-154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Individuals who have the sickle cell trait (heterozygous) aren’t as affected as homozygous individuals</a:t>
          </a:r>
          <a:endParaRPr lang="en-US" sz="1000" kern="1200" dirty="0"/>
        </a:p>
      </dsp:txBody>
      <dsp:txXfrm>
        <a:off x="125298" y="1600074"/>
        <a:ext cx="1067678" cy="1462862"/>
      </dsp:txXfrm>
    </dsp:sp>
    <dsp:sp modelId="{D095FB0F-CC72-4950-874D-290CD02640EC}">
      <dsp:nvSpPr>
        <dsp:cNvPr id="0" name=""/>
        <dsp:cNvSpPr/>
      </dsp:nvSpPr>
      <dsp:spPr>
        <a:xfrm>
          <a:off x="1528003" y="0"/>
          <a:ext cx="1417640" cy="507206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PKU</a:t>
          </a:r>
          <a:endParaRPr lang="en-US" sz="2500" kern="1200" dirty="0"/>
        </a:p>
      </dsp:txBody>
      <dsp:txXfrm>
        <a:off x="1528003" y="0"/>
        <a:ext cx="1417640" cy="1521618"/>
      </dsp:txXfrm>
    </dsp:sp>
    <dsp:sp modelId="{91AB6F41-8671-44CD-8651-00F8A05F62C9}">
      <dsp:nvSpPr>
        <dsp:cNvPr id="0" name=""/>
        <dsp:cNvSpPr/>
      </dsp:nvSpPr>
      <dsp:spPr>
        <a:xfrm>
          <a:off x="1669767" y="1523104"/>
          <a:ext cx="1134112" cy="1529296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5">
                <a:hueOff val="347388"/>
                <a:satOff val="-3080"/>
                <a:lumOff val="0"/>
                <a:alphaOff val="0"/>
                <a:tint val="9000"/>
              </a:schemeClr>
            </a:gs>
            <a:gs pos="100000">
              <a:schemeClr val="accent5">
                <a:hueOff val="347388"/>
                <a:satOff val="-308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Individuals who have PKU can’t break down phenylalanine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If  it builds up it can cause mental retardation</a:t>
          </a:r>
          <a:endParaRPr lang="en-US" sz="1000" kern="1200" dirty="0"/>
        </a:p>
      </dsp:txBody>
      <dsp:txXfrm>
        <a:off x="1702984" y="1556321"/>
        <a:ext cx="1067678" cy="1462862"/>
      </dsp:txXfrm>
    </dsp:sp>
    <dsp:sp modelId="{04CD879B-C904-44FB-A082-C76D2BE59A4C}">
      <dsp:nvSpPr>
        <dsp:cNvPr id="0" name=""/>
        <dsp:cNvSpPr/>
      </dsp:nvSpPr>
      <dsp:spPr>
        <a:xfrm>
          <a:off x="1669767" y="3287676"/>
          <a:ext cx="1134112" cy="1529296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5">
                <a:hueOff val="521082"/>
                <a:satOff val="-4621"/>
                <a:lumOff val="0"/>
                <a:alphaOff val="0"/>
                <a:tint val="9000"/>
              </a:schemeClr>
            </a:gs>
            <a:gs pos="100000">
              <a:schemeClr val="accent5">
                <a:hueOff val="521082"/>
                <a:satOff val="-4621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Keep individuals with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PKU on a diet, they don’t have brain damage </a:t>
          </a:r>
          <a:endParaRPr lang="en-US" sz="1000" kern="1200" dirty="0"/>
        </a:p>
      </dsp:txBody>
      <dsp:txXfrm>
        <a:off x="1702984" y="3320893"/>
        <a:ext cx="1067678" cy="1462862"/>
      </dsp:txXfrm>
    </dsp:sp>
    <dsp:sp modelId="{E235EB94-049F-4818-A8D5-AA34F414EEC7}">
      <dsp:nvSpPr>
        <dsp:cNvPr id="0" name=""/>
        <dsp:cNvSpPr/>
      </dsp:nvSpPr>
      <dsp:spPr>
        <a:xfrm>
          <a:off x="3051967" y="0"/>
          <a:ext cx="1417640" cy="507206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Lung Cancer</a:t>
          </a:r>
          <a:endParaRPr lang="en-US" sz="2500" kern="1200" dirty="0"/>
        </a:p>
      </dsp:txBody>
      <dsp:txXfrm>
        <a:off x="3051967" y="0"/>
        <a:ext cx="1417640" cy="1521618"/>
      </dsp:txXfrm>
    </dsp:sp>
    <dsp:sp modelId="{76D89C25-AAF9-4F2B-AE74-71B1DA4F41DF}">
      <dsp:nvSpPr>
        <dsp:cNvPr id="0" name=""/>
        <dsp:cNvSpPr/>
      </dsp:nvSpPr>
      <dsp:spPr>
        <a:xfrm>
          <a:off x="3193731" y="1523104"/>
          <a:ext cx="1134112" cy="1529296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5">
                <a:hueOff val="694776"/>
                <a:satOff val="-6161"/>
                <a:lumOff val="0"/>
                <a:alphaOff val="0"/>
                <a:tint val="9000"/>
              </a:schemeClr>
            </a:gs>
            <a:gs pos="100000">
              <a:schemeClr val="accent5">
                <a:hueOff val="694776"/>
                <a:satOff val="-6161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Lung cancer is uncontrolled growth of cells in the lungs</a:t>
          </a:r>
          <a:endParaRPr lang="en-US" sz="1000" kern="1200" dirty="0"/>
        </a:p>
      </dsp:txBody>
      <dsp:txXfrm>
        <a:off x="3226948" y="1556321"/>
        <a:ext cx="1067678" cy="1462862"/>
      </dsp:txXfrm>
    </dsp:sp>
    <dsp:sp modelId="{0D60E656-4A90-43D5-A123-6C6C5B34CE65}">
      <dsp:nvSpPr>
        <dsp:cNvPr id="0" name=""/>
        <dsp:cNvSpPr/>
      </dsp:nvSpPr>
      <dsp:spPr>
        <a:xfrm>
          <a:off x="3193731" y="3287676"/>
          <a:ext cx="1134112" cy="1529296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5">
                <a:hueOff val="868470"/>
                <a:satOff val="-7701"/>
                <a:lumOff val="0"/>
                <a:alphaOff val="0"/>
                <a:tint val="9000"/>
              </a:schemeClr>
            </a:gs>
            <a:gs pos="100000">
              <a:schemeClr val="accent5">
                <a:hueOff val="868470"/>
                <a:satOff val="-7701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Individuals who smoke are more likely to  get lung cancer</a:t>
          </a:r>
          <a:endParaRPr lang="en-US" sz="1000" kern="1200" dirty="0"/>
        </a:p>
      </dsp:txBody>
      <dsp:txXfrm>
        <a:off x="3226948" y="3320893"/>
        <a:ext cx="1067678" cy="1462862"/>
      </dsp:txXfrm>
    </dsp:sp>
    <dsp:sp modelId="{56680CD0-53A7-47EC-8A8A-3A1D737E7D28}">
      <dsp:nvSpPr>
        <dsp:cNvPr id="0" name=""/>
        <dsp:cNvSpPr/>
      </dsp:nvSpPr>
      <dsp:spPr>
        <a:xfrm>
          <a:off x="4575930" y="0"/>
          <a:ext cx="1417640" cy="507206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Diabetes</a:t>
          </a:r>
          <a:endParaRPr lang="en-US" sz="2500" kern="1200" dirty="0"/>
        </a:p>
      </dsp:txBody>
      <dsp:txXfrm>
        <a:off x="4575930" y="0"/>
        <a:ext cx="1417640" cy="1521618"/>
      </dsp:txXfrm>
    </dsp:sp>
    <dsp:sp modelId="{F17ED80D-9A01-43E2-A729-EB2458D48102}">
      <dsp:nvSpPr>
        <dsp:cNvPr id="0" name=""/>
        <dsp:cNvSpPr/>
      </dsp:nvSpPr>
      <dsp:spPr>
        <a:xfrm>
          <a:off x="4717694" y="1523104"/>
          <a:ext cx="1134112" cy="1529296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5">
                <a:hueOff val="1042164"/>
                <a:satOff val="-9241"/>
                <a:lumOff val="0"/>
                <a:alphaOff val="0"/>
                <a:tint val="9000"/>
              </a:schemeClr>
            </a:gs>
            <a:gs pos="100000">
              <a:schemeClr val="accent5">
                <a:hueOff val="1042164"/>
                <a:satOff val="-9241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Diabetes results from when the pancreas fails to make enough insulin</a:t>
          </a:r>
          <a:endParaRPr lang="en-US" sz="1000" kern="1200" dirty="0"/>
        </a:p>
      </dsp:txBody>
      <dsp:txXfrm>
        <a:off x="4750911" y="1556321"/>
        <a:ext cx="1067678" cy="1462862"/>
      </dsp:txXfrm>
    </dsp:sp>
    <dsp:sp modelId="{902D54C8-EAB5-4AAB-B004-5E0FA61408FF}">
      <dsp:nvSpPr>
        <dsp:cNvPr id="0" name=""/>
        <dsp:cNvSpPr/>
      </dsp:nvSpPr>
      <dsp:spPr>
        <a:xfrm>
          <a:off x="4717694" y="3287676"/>
          <a:ext cx="1134112" cy="1529296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5">
                <a:hueOff val="1215858"/>
                <a:satOff val="-10782"/>
                <a:lumOff val="0"/>
                <a:alphaOff val="0"/>
                <a:tint val="9000"/>
              </a:schemeClr>
            </a:gs>
            <a:gs pos="100000">
              <a:schemeClr val="accent5">
                <a:hueOff val="1215858"/>
                <a:satOff val="-10782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Individuals who  are overweight and who don’t exercise seem to be more affected</a:t>
          </a:r>
          <a:endParaRPr lang="en-US" sz="1000" kern="1200" dirty="0"/>
        </a:p>
      </dsp:txBody>
      <dsp:txXfrm>
        <a:off x="4750911" y="3320893"/>
        <a:ext cx="1067678" cy="1462862"/>
      </dsp:txXfrm>
    </dsp:sp>
    <dsp:sp modelId="{DE783C68-762B-4C6F-8136-344437B20EFF}">
      <dsp:nvSpPr>
        <dsp:cNvPr id="0" name=""/>
        <dsp:cNvSpPr/>
      </dsp:nvSpPr>
      <dsp:spPr>
        <a:xfrm>
          <a:off x="6099894" y="0"/>
          <a:ext cx="1417640" cy="507206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Skin Cancer</a:t>
          </a:r>
          <a:endParaRPr lang="en-US" sz="2500" kern="1200" dirty="0"/>
        </a:p>
      </dsp:txBody>
      <dsp:txXfrm>
        <a:off x="6099894" y="0"/>
        <a:ext cx="1417640" cy="1521618"/>
      </dsp:txXfrm>
    </dsp:sp>
    <dsp:sp modelId="{9757C8A5-6439-41AF-8064-2ED4EC44C21D}">
      <dsp:nvSpPr>
        <dsp:cNvPr id="0" name=""/>
        <dsp:cNvSpPr/>
      </dsp:nvSpPr>
      <dsp:spPr>
        <a:xfrm>
          <a:off x="6241658" y="1523104"/>
          <a:ext cx="1134112" cy="1529296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5">
                <a:hueOff val="1389552"/>
                <a:satOff val="-12322"/>
                <a:lumOff val="0"/>
                <a:alphaOff val="0"/>
                <a:tint val="9000"/>
              </a:schemeClr>
            </a:gs>
            <a:gs pos="100000">
              <a:schemeClr val="accent5">
                <a:hueOff val="1389552"/>
                <a:satOff val="-12322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Light skinned people don’t have the natural melanin protection of darker skinned people</a:t>
          </a:r>
          <a:endParaRPr lang="en-US" sz="1000" kern="1200" dirty="0"/>
        </a:p>
      </dsp:txBody>
      <dsp:txXfrm>
        <a:off x="6274875" y="1556321"/>
        <a:ext cx="1067678" cy="1462862"/>
      </dsp:txXfrm>
    </dsp:sp>
    <dsp:sp modelId="{4F61517F-7279-4A33-AF37-092709E08823}">
      <dsp:nvSpPr>
        <dsp:cNvPr id="0" name=""/>
        <dsp:cNvSpPr/>
      </dsp:nvSpPr>
      <dsp:spPr>
        <a:xfrm>
          <a:off x="6241658" y="3287676"/>
          <a:ext cx="1134112" cy="1529296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5">
                <a:hueOff val="1563246"/>
                <a:satOff val="-13862"/>
                <a:lumOff val="0"/>
                <a:alphaOff val="0"/>
                <a:tint val="9000"/>
              </a:schemeClr>
            </a:gs>
            <a:gs pos="100000">
              <a:schemeClr val="accent5">
                <a:hueOff val="1563246"/>
                <a:satOff val="-13862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Overexposure to sunlight can trigger the changes that lead to skin cancer</a:t>
          </a:r>
          <a:endParaRPr lang="en-US" sz="1000" kern="1200" dirty="0"/>
        </a:p>
      </dsp:txBody>
      <dsp:txXfrm>
        <a:off x="6274875" y="3320893"/>
        <a:ext cx="1067678" cy="14628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3BD3D-6DBF-41F8-8845-E9E191A023FC}">
      <dsp:nvSpPr>
        <dsp:cNvPr id="0" name=""/>
        <dsp:cNvSpPr/>
      </dsp:nvSpPr>
      <dsp:spPr>
        <a:xfrm>
          <a:off x="0" y="20414"/>
          <a:ext cx="2291729" cy="9166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B-cells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0" y="20414"/>
        <a:ext cx="2291729" cy="916691"/>
      </dsp:txXfrm>
    </dsp:sp>
    <dsp:sp modelId="{7763112A-5788-4BCD-A580-2B622CF2775C}">
      <dsp:nvSpPr>
        <dsp:cNvPr id="0" name=""/>
        <dsp:cNvSpPr/>
      </dsp:nvSpPr>
      <dsp:spPr>
        <a:xfrm>
          <a:off x="2350" y="969575"/>
          <a:ext cx="2291729" cy="255735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White blood cell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Make antibodies</a:t>
          </a:r>
          <a:endParaRPr lang="en-US" sz="2500" kern="1200" dirty="0"/>
        </a:p>
      </dsp:txBody>
      <dsp:txXfrm>
        <a:off x="2350" y="969575"/>
        <a:ext cx="2291729" cy="2557353"/>
      </dsp:txXfrm>
    </dsp:sp>
    <dsp:sp modelId="{47E130CB-6DCF-4D94-B1E4-707A9F4143C7}">
      <dsp:nvSpPr>
        <dsp:cNvPr id="0" name=""/>
        <dsp:cNvSpPr/>
      </dsp:nvSpPr>
      <dsp:spPr>
        <a:xfrm>
          <a:off x="2614922" y="52883"/>
          <a:ext cx="2291729" cy="916691"/>
        </a:xfrm>
        <a:prstGeom prst="rect">
          <a:avLst/>
        </a:prstGeom>
        <a:solidFill>
          <a:schemeClr val="accent2">
            <a:hueOff val="3241393"/>
            <a:satOff val="12376"/>
            <a:lumOff val="0"/>
            <a:alphaOff val="0"/>
          </a:schemeClr>
        </a:solidFill>
        <a:ln w="9525" cap="flat" cmpd="sng" algn="ctr">
          <a:solidFill>
            <a:schemeClr val="accent2">
              <a:hueOff val="3241393"/>
              <a:satOff val="12376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T- helper cells</a:t>
          </a:r>
          <a:endParaRPr lang="en-US" sz="2500" kern="1200" dirty="0"/>
        </a:p>
      </dsp:txBody>
      <dsp:txXfrm>
        <a:off x="2614922" y="52883"/>
        <a:ext cx="2291729" cy="916691"/>
      </dsp:txXfrm>
    </dsp:sp>
    <dsp:sp modelId="{6E264332-AA5A-4E17-9AEA-4929AD66644B}">
      <dsp:nvSpPr>
        <dsp:cNvPr id="0" name=""/>
        <dsp:cNvSpPr/>
      </dsp:nvSpPr>
      <dsp:spPr>
        <a:xfrm>
          <a:off x="2606672" y="1022458"/>
          <a:ext cx="2291729" cy="2557353"/>
        </a:xfrm>
        <a:prstGeom prst="rect">
          <a:avLst/>
        </a:prstGeom>
        <a:solidFill>
          <a:schemeClr val="accent2">
            <a:tint val="40000"/>
            <a:alpha val="90000"/>
            <a:hueOff val="3282671"/>
            <a:satOff val="10262"/>
            <a:lumOff val="28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282671"/>
              <a:satOff val="10262"/>
              <a:lumOff val="28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White blood cell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Help coordinate immune response </a:t>
          </a:r>
          <a:endParaRPr lang="en-US" sz="2500" kern="1200" dirty="0"/>
        </a:p>
      </dsp:txBody>
      <dsp:txXfrm>
        <a:off x="2606672" y="1022458"/>
        <a:ext cx="2291729" cy="2557353"/>
      </dsp:txXfrm>
    </dsp:sp>
    <dsp:sp modelId="{FFECDD31-1FCA-4697-BEC7-20C2D5D824DB}">
      <dsp:nvSpPr>
        <dsp:cNvPr id="0" name=""/>
        <dsp:cNvSpPr/>
      </dsp:nvSpPr>
      <dsp:spPr>
        <a:xfrm>
          <a:off x="5227494" y="52883"/>
          <a:ext cx="2291729" cy="916691"/>
        </a:xfrm>
        <a:prstGeom prst="rect">
          <a:avLst/>
        </a:prstGeom>
        <a:solidFill>
          <a:schemeClr val="accent2">
            <a:hueOff val="6482786"/>
            <a:satOff val="24753"/>
            <a:lumOff val="0"/>
            <a:alphaOff val="0"/>
          </a:schemeClr>
        </a:solidFill>
        <a:ln w="9525" cap="flat" cmpd="sng" algn="ctr">
          <a:solidFill>
            <a:schemeClr val="accent2">
              <a:hueOff val="6482786"/>
              <a:satOff val="24753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T-killer cells</a:t>
          </a:r>
          <a:endParaRPr lang="en-US" sz="2500" kern="1200" dirty="0"/>
        </a:p>
      </dsp:txBody>
      <dsp:txXfrm>
        <a:off x="5227494" y="52883"/>
        <a:ext cx="2291729" cy="916691"/>
      </dsp:txXfrm>
    </dsp:sp>
    <dsp:sp modelId="{BEF1CA7E-6596-4B52-BABD-48FE91A750A2}">
      <dsp:nvSpPr>
        <dsp:cNvPr id="0" name=""/>
        <dsp:cNvSpPr/>
      </dsp:nvSpPr>
      <dsp:spPr>
        <a:xfrm>
          <a:off x="5227494" y="969575"/>
          <a:ext cx="2291729" cy="2557353"/>
        </a:xfrm>
        <a:prstGeom prst="rect">
          <a:avLst/>
        </a:prstGeom>
        <a:solidFill>
          <a:schemeClr val="accent2">
            <a:tint val="40000"/>
            <a:alpha val="90000"/>
            <a:hueOff val="6565343"/>
            <a:satOff val="20525"/>
            <a:lumOff val="57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6565343"/>
              <a:satOff val="20525"/>
              <a:lumOff val="57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White blood cell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Kill virus infected cell</a:t>
          </a:r>
          <a:endParaRPr lang="en-US" sz="2500" kern="1200" dirty="0"/>
        </a:p>
      </dsp:txBody>
      <dsp:txXfrm>
        <a:off x="5227494" y="969575"/>
        <a:ext cx="2291729" cy="2557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82143-FB19-48F4-A49F-B55C4C2D1A3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D9262-4603-4555-951D-3FED0ECD7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5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5BFE9-E2EA-46FF-AA89-F8DC43B72F9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570C07-B199-4B4B-B859-F2A7DC74FE8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A7AD-0192-4D46-92BF-DC5018400433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9BE7-C106-43A4-B659-3909F9E5390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A7AD-0192-4D46-92BF-DC5018400433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9BE7-C106-43A4-B659-3909F9E53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A7AD-0192-4D46-92BF-DC5018400433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9BE7-C106-43A4-B659-3909F9E53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A7AD-0192-4D46-92BF-DC5018400433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9BE7-C106-43A4-B659-3909F9E53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A7AD-0192-4D46-92BF-DC5018400433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6719BE7-C106-43A4-B659-3909F9E539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A7AD-0192-4D46-92BF-DC5018400433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9BE7-C106-43A4-B659-3909F9E53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A7AD-0192-4D46-92BF-DC5018400433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9BE7-C106-43A4-B659-3909F9E53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A7AD-0192-4D46-92BF-DC5018400433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9BE7-C106-43A4-B659-3909F9E53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A7AD-0192-4D46-92BF-DC5018400433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9BE7-C106-43A4-B659-3909F9E53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A7AD-0192-4D46-92BF-DC5018400433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9BE7-C106-43A4-B659-3909F9E53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A7AD-0192-4D46-92BF-DC5018400433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9BE7-C106-43A4-B659-3909F9E53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98A7AD-0192-4D46-92BF-DC5018400433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719BE7-C106-43A4-B659-3909F9E5390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30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CLASSIFICATION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2001" y="1111251"/>
          <a:ext cx="3657600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685800" y="4953000"/>
            <a:ext cx="2971800" cy="12001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Scientific</a:t>
            </a:r>
            <a:r>
              <a:rPr lang="en-US"/>
              <a:t> name is </a:t>
            </a:r>
            <a:r>
              <a:rPr lang="en-US">
                <a:solidFill>
                  <a:schemeClr val="bg1"/>
                </a:solidFill>
              </a:rPr>
              <a:t>genus</a:t>
            </a:r>
            <a:r>
              <a:rPr lang="en-US"/>
              <a:t> and </a:t>
            </a:r>
            <a:r>
              <a:rPr lang="en-US">
                <a:solidFill>
                  <a:schemeClr val="bg1"/>
                </a:solidFill>
              </a:rPr>
              <a:t>species</a:t>
            </a:r>
            <a:r>
              <a:rPr lang="en-US"/>
              <a:t> name.  </a:t>
            </a:r>
            <a:r>
              <a:rPr lang="en-US">
                <a:solidFill>
                  <a:schemeClr val="accent2"/>
                </a:solidFill>
              </a:rPr>
              <a:t>Organisms in same genus are closely related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90600"/>
            <a:ext cx="3200400" cy="41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4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IMMUNITY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PASSIVE vs. ACTIVE immunity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5300" y="1143000"/>
            <a:ext cx="4040188" cy="7508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Passive immunity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724400" y="1219200"/>
            <a:ext cx="3200400" cy="549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ACTIVE IMMUNITY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819150" y="1701800"/>
            <a:ext cx="3200400" cy="3403600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Person does NOT make memory cells or antibodies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Antibodies only are transferred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Doesn’t provide long-term protection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Natural: from breastfeeding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Artificial:  Rabies “shot”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4400" y="1752600"/>
            <a:ext cx="3200400" cy="3708400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Person DOES make antibodies AND memory cells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Provides long term immunity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Natural:  you have disease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Artificial – you get a VACCINATION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491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191125"/>
            <a:ext cx="18288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57788"/>
            <a:ext cx="1600200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0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FIVE KINGDOM CLASSIFICATION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1" y="1100138"/>
          <a:ext cx="8305800" cy="5453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28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Dichotomous key</a:t>
            </a:r>
            <a:endParaRPr lang="en-US" dirty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667000"/>
            <a:ext cx="59817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1066800"/>
            <a:ext cx="716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</a:rPr>
              <a:t>Always begin with #1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</a:rPr>
              <a:t>Follow directions using choices given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</a:rPr>
              <a:t>What shape is “Gina”?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</a:rPr>
              <a:t>Equilateral triangle</a:t>
            </a:r>
          </a:p>
        </p:txBody>
      </p:sp>
    </p:spTree>
    <p:extLst>
      <p:ext uri="{BB962C8B-B14F-4D97-AF65-F5344CB8AC3E}">
        <p14:creationId xmlns:p14="http://schemas.microsoft.com/office/powerpoint/2010/main" val="114195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Types of Plants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22325" y="1100138"/>
          <a:ext cx="7864475" cy="4767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01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2" y="-8467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PLANT ADAPTATIONS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2000" y="838200"/>
            <a:ext cx="3200400" cy="549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Root, stem, Leaf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19625" y="838200"/>
            <a:ext cx="3910013" cy="549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Flowers and Fruits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38200" y="1560513"/>
            <a:ext cx="3200400" cy="1676400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 smtClean="0"/>
              <a:t>Roots are adapted to absorb water with root hairs</a:t>
            </a:r>
          </a:p>
          <a:p>
            <a:pPr>
              <a:defRPr/>
            </a:pPr>
            <a:r>
              <a:rPr lang="en-US" dirty="0" smtClean="0"/>
              <a:t>Leaves are adapted for photosynthesis by being flat and green</a:t>
            </a:r>
          </a:p>
          <a:p>
            <a:pPr>
              <a:defRPr/>
            </a:pPr>
            <a:r>
              <a:rPr lang="en-US" dirty="0" smtClean="0"/>
              <a:t>Stems move water with xylem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19625" y="1589088"/>
            <a:ext cx="3200400" cy="220980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dirty="0" smtClean="0"/>
              <a:t>Flowers have bright petals to attract pollinators</a:t>
            </a:r>
          </a:p>
          <a:p>
            <a:pPr>
              <a:defRPr/>
            </a:pPr>
            <a:r>
              <a:rPr lang="en-US" dirty="0" smtClean="0"/>
              <a:t>Pollen (Sperm) can be transferred by animals</a:t>
            </a:r>
          </a:p>
          <a:p>
            <a:pPr>
              <a:defRPr/>
            </a:pPr>
            <a:r>
              <a:rPr lang="en-US" dirty="0" smtClean="0"/>
              <a:t>When egg joins with pollen, a seed is formed in the ovary</a:t>
            </a:r>
          </a:p>
          <a:p>
            <a:pPr>
              <a:defRPr/>
            </a:pPr>
            <a:r>
              <a:rPr lang="en-US" dirty="0" smtClean="0"/>
              <a:t>The ovary becomes the fruit</a:t>
            </a:r>
          </a:p>
          <a:p>
            <a:pPr>
              <a:defRPr/>
            </a:pPr>
            <a:r>
              <a:rPr lang="en-US" dirty="0" smtClean="0"/>
              <a:t>Fruit surrounds and protects seed</a:t>
            </a:r>
          </a:p>
          <a:p>
            <a:pPr>
              <a:defRPr/>
            </a:pPr>
            <a:r>
              <a:rPr lang="en-US" dirty="0" smtClean="0"/>
              <a:t>Fruit also helps get baby plants in seeds away from parent plant</a:t>
            </a:r>
            <a:endParaRPr lang="en-US" dirty="0"/>
          </a:p>
        </p:txBody>
      </p:sp>
      <p:pic>
        <p:nvPicPr>
          <p:cNvPr id="430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3236913"/>
            <a:ext cx="1524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08413"/>
            <a:ext cx="3552825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00513"/>
            <a:ext cx="1671638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8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TYPES OF ANIMALS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990600"/>
          <a:ext cx="7848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96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Disease causing viruses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31800" y="1066800"/>
            <a:ext cx="4040188" cy="7508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VIRUS STRUCTURE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87888" y="1219200"/>
            <a:ext cx="4041775" cy="7508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Viral reproduction</a:t>
            </a:r>
            <a:endParaRPr lang="en-US" dirty="0"/>
          </a:p>
        </p:txBody>
      </p:sp>
      <p:sp>
        <p:nvSpPr>
          <p:cNvPr id="45060" name="Content Placeholder 4"/>
          <p:cNvSpPr>
            <a:spLocks noGrp="1"/>
          </p:cNvSpPr>
          <p:nvPr>
            <p:ph sz="quarter" idx="2"/>
          </p:nvPr>
        </p:nvSpPr>
        <p:spPr>
          <a:xfrm>
            <a:off x="431800" y="1600200"/>
            <a:ext cx="4040188" cy="3763963"/>
          </a:xfrm>
        </p:spPr>
        <p:txBody>
          <a:bodyPr/>
          <a:lstStyle/>
          <a:p>
            <a:r>
              <a:rPr lang="en-US" smtClean="0"/>
              <a:t>A virus is not made of cells</a:t>
            </a:r>
          </a:p>
          <a:p>
            <a:r>
              <a:rPr lang="en-US" smtClean="0"/>
              <a:t>It is </a:t>
            </a:r>
            <a:r>
              <a:rPr lang="en-US" smtClean="0">
                <a:solidFill>
                  <a:srgbClr val="FF0000"/>
                </a:solidFill>
              </a:rPr>
              <a:t>nucleic acid </a:t>
            </a:r>
            <a:r>
              <a:rPr lang="en-US" smtClean="0"/>
              <a:t>(DNA or RNA) surrounded by </a:t>
            </a:r>
            <a:r>
              <a:rPr lang="en-US" smtClean="0">
                <a:solidFill>
                  <a:srgbClr val="FF0000"/>
                </a:solidFill>
              </a:rPr>
              <a:t>protein coat </a:t>
            </a:r>
            <a:r>
              <a:rPr lang="en-US" smtClean="0"/>
              <a:t>(Capsid)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87888" y="1795463"/>
            <a:ext cx="4041775" cy="3763962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Virus can’t reproduce unless it is inside a living cell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The virus uses the cells enzymes and ribosomes to make DNA and protein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New viruses either bud off of the cell or the cell bursts, releasing lots of viruses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450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17526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4475"/>
            <a:ext cx="18764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756150"/>
            <a:ext cx="3048000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56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BACTERIA </a:t>
            </a:r>
            <a:r>
              <a:rPr lang="en-US" dirty="0" err="1" smtClean="0"/>
              <a:t>vs</a:t>
            </a:r>
            <a:r>
              <a:rPr lang="en-US" dirty="0" smtClean="0"/>
              <a:t> VIRUSES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513" y="1220788"/>
            <a:ext cx="4041775" cy="750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37088" y="1220788"/>
            <a:ext cx="4041775" cy="750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Virus</a:t>
            </a:r>
            <a:endParaRPr lang="en-US" dirty="0"/>
          </a:p>
        </p:txBody>
      </p:sp>
      <p:sp>
        <p:nvSpPr>
          <p:cNvPr id="46084" name="Content Placeholder 3"/>
          <p:cNvSpPr>
            <a:spLocks noGrp="1"/>
          </p:cNvSpPr>
          <p:nvPr>
            <p:ph sz="quarter" idx="2"/>
          </p:nvPr>
        </p:nvSpPr>
        <p:spPr>
          <a:xfrm>
            <a:off x="417513" y="1712913"/>
            <a:ext cx="4041775" cy="376396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Made of cells</a:t>
            </a:r>
          </a:p>
          <a:p>
            <a:pPr>
              <a:buFont typeface="Arial" charset="0"/>
              <a:buChar char="•"/>
            </a:pPr>
            <a:r>
              <a:rPr lang="en-US" smtClean="0"/>
              <a:t>Can be killed by antibiotics</a:t>
            </a:r>
          </a:p>
          <a:p>
            <a:pPr>
              <a:buFont typeface="Arial" charset="0"/>
              <a:buChar char="•"/>
            </a:pPr>
            <a:r>
              <a:rPr lang="en-US" smtClean="0"/>
              <a:t>Examples of disease caused by bacteria is strep throat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588" y="1808163"/>
            <a:ext cx="3986212" cy="2336800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Not made of cells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MUCH SMALLER THAN CELLS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Can’t be killed by antibiotics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Example of diseases caused by viruses are AIDS (HIV), Smallpox, Influenza</a:t>
            </a:r>
            <a:endParaRPr lang="en-US" dirty="0"/>
          </a:p>
        </p:txBody>
      </p:sp>
      <p:pic>
        <p:nvPicPr>
          <p:cNvPr id="460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-17463"/>
            <a:ext cx="1281112" cy="12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808538"/>
            <a:ext cx="1219200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44963"/>
            <a:ext cx="33528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1600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0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Internal and external factors in disease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822325" y="1100138"/>
          <a:ext cx="7521575" cy="5072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92325"/>
            <a:ext cx="685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6477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47900"/>
            <a:ext cx="8382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1352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84400"/>
            <a:ext cx="70326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724</Words>
  <Application>Microsoft Office PowerPoint</Application>
  <PresentationFormat>On-screen Show (4:3)</PresentationFormat>
  <Paragraphs>191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CLASSIFICATION</vt:lpstr>
      <vt:lpstr>FIVE KINGDOM CLASSIFICATION</vt:lpstr>
      <vt:lpstr>Dichotomous key</vt:lpstr>
      <vt:lpstr>Types of Plants</vt:lpstr>
      <vt:lpstr>PLANT ADAPTATIONS</vt:lpstr>
      <vt:lpstr>TYPES OF ANIMALS</vt:lpstr>
      <vt:lpstr>Disease causing viruses</vt:lpstr>
      <vt:lpstr>BACTERIA vs VIRUSES</vt:lpstr>
      <vt:lpstr>Internal and external factors in disease</vt:lpstr>
      <vt:lpstr>IMMUNITY</vt:lpstr>
      <vt:lpstr>PASSIVE vs. ACTIVE immunity</vt:lpstr>
    </vt:vector>
  </TitlesOfParts>
  <Company>Johnston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</dc:title>
  <dc:creator>JoeJohnston</dc:creator>
  <cp:lastModifiedBy>JoeJohnston</cp:lastModifiedBy>
  <cp:revision>1</cp:revision>
  <dcterms:created xsi:type="dcterms:W3CDTF">2012-11-29T19:53:15Z</dcterms:created>
  <dcterms:modified xsi:type="dcterms:W3CDTF">2012-11-29T19:53:31Z</dcterms:modified>
</cp:coreProperties>
</file>