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9" r:id="rId2"/>
    <p:sldId id="273" r:id="rId3"/>
    <p:sldId id="274" r:id="rId4"/>
    <p:sldId id="275" r:id="rId5"/>
    <p:sldId id="268" r:id="rId6"/>
    <p:sldId id="257" r:id="rId7"/>
    <p:sldId id="270" r:id="rId8"/>
    <p:sldId id="272" r:id="rId9"/>
    <p:sldId id="258" r:id="rId10"/>
    <p:sldId id="271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811AFD-6DFC-4E2F-A65A-60090A0DD14C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9B10D1-FAA5-4E6C-AC9E-0B3CB24497E4}">
      <dgm:prSet phldrT="[Text]"/>
      <dgm:spPr/>
      <dgm:t>
        <a:bodyPr/>
        <a:lstStyle/>
        <a:p>
          <a:r>
            <a:rPr lang="en-US" dirty="0" smtClean="0"/>
            <a:t>K</a:t>
          </a:r>
          <a:endParaRPr lang="en-US" dirty="0"/>
        </a:p>
      </dgm:t>
    </dgm:pt>
    <dgm:pt modelId="{E73B7F5C-AF10-4718-8C65-2FA57D786AD0}" type="parTrans" cxnId="{68D7F438-E8BC-403A-AA71-4D9516D397FA}">
      <dgm:prSet/>
      <dgm:spPr/>
      <dgm:t>
        <a:bodyPr/>
        <a:lstStyle/>
        <a:p>
          <a:endParaRPr lang="en-US"/>
        </a:p>
      </dgm:t>
    </dgm:pt>
    <dgm:pt modelId="{8C4D5405-53B6-467A-A0A4-3FBFE015E9B5}" type="sibTrans" cxnId="{68D7F438-E8BC-403A-AA71-4D9516D397FA}">
      <dgm:prSet/>
      <dgm:spPr/>
      <dgm:t>
        <a:bodyPr/>
        <a:lstStyle/>
        <a:p>
          <a:endParaRPr lang="en-US"/>
        </a:p>
      </dgm:t>
    </dgm:pt>
    <dgm:pt modelId="{B9EA7606-6EFF-4BC3-BCD7-217CE73D23D9}">
      <dgm:prSet phldrT="[Text]"/>
      <dgm:spPr/>
      <dgm:t>
        <a:bodyPr/>
        <a:lstStyle/>
        <a:p>
          <a:r>
            <a:rPr lang="en-US" dirty="0" smtClean="0"/>
            <a:t>P</a:t>
          </a:r>
          <a:endParaRPr lang="en-US" dirty="0"/>
        </a:p>
      </dgm:t>
    </dgm:pt>
    <dgm:pt modelId="{77C4575F-9333-4FBB-B4B6-57D0BAAF2193}" type="parTrans" cxnId="{17755653-7894-4375-96CA-53C481EB4DCF}">
      <dgm:prSet/>
      <dgm:spPr/>
      <dgm:t>
        <a:bodyPr/>
        <a:lstStyle/>
        <a:p>
          <a:endParaRPr lang="en-US"/>
        </a:p>
      </dgm:t>
    </dgm:pt>
    <dgm:pt modelId="{12C71569-CEDA-4FDC-8407-041BC2A8CE27}" type="sibTrans" cxnId="{17755653-7894-4375-96CA-53C481EB4DCF}">
      <dgm:prSet/>
      <dgm:spPr/>
      <dgm:t>
        <a:bodyPr/>
        <a:lstStyle/>
        <a:p>
          <a:endParaRPr lang="en-US"/>
        </a:p>
      </dgm:t>
    </dgm:pt>
    <dgm:pt modelId="{E6499D72-721B-45EB-8FC8-B0AD95CBA53A}">
      <dgm:prSet/>
      <dgm:spPr/>
      <dgm:t>
        <a:bodyPr/>
        <a:lstStyle/>
        <a:p>
          <a:r>
            <a:rPr lang="en-US" dirty="0" smtClean="0"/>
            <a:t>Kingdom</a:t>
          </a:r>
          <a:endParaRPr lang="en-US" dirty="0"/>
        </a:p>
      </dgm:t>
    </dgm:pt>
    <dgm:pt modelId="{FA1D97C7-6B55-4BB5-BB8F-068B00397292}" type="parTrans" cxnId="{A12661F0-E4B9-4E1B-890C-24F5D213892E}">
      <dgm:prSet/>
      <dgm:spPr/>
      <dgm:t>
        <a:bodyPr/>
        <a:lstStyle/>
        <a:p>
          <a:endParaRPr lang="en-US"/>
        </a:p>
      </dgm:t>
    </dgm:pt>
    <dgm:pt modelId="{3150C358-6D89-4E75-87F5-4AAC90BF9D71}" type="sibTrans" cxnId="{A12661F0-E4B9-4E1B-890C-24F5D213892E}">
      <dgm:prSet/>
      <dgm:spPr/>
      <dgm:t>
        <a:bodyPr/>
        <a:lstStyle/>
        <a:p>
          <a:endParaRPr lang="en-US"/>
        </a:p>
      </dgm:t>
    </dgm:pt>
    <dgm:pt modelId="{C0178CC2-5DB9-476C-B721-40D0D2E2ED47}">
      <dgm:prSet phldrT="[Text]"/>
      <dgm:spPr/>
      <dgm:t>
        <a:bodyPr/>
        <a:lstStyle/>
        <a:p>
          <a:r>
            <a:rPr lang="en-US" dirty="0" smtClean="0"/>
            <a:t>F</a:t>
          </a:r>
          <a:endParaRPr lang="en-US" dirty="0"/>
        </a:p>
      </dgm:t>
    </dgm:pt>
    <dgm:pt modelId="{FF758C2E-1888-4DDD-80E9-009A00217ADF}" type="parTrans" cxnId="{2D4FF63B-ED82-49F9-8B9D-8BB736651EDB}">
      <dgm:prSet/>
      <dgm:spPr/>
      <dgm:t>
        <a:bodyPr/>
        <a:lstStyle/>
        <a:p>
          <a:endParaRPr lang="en-US"/>
        </a:p>
      </dgm:t>
    </dgm:pt>
    <dgm:pt modelId="{47493814-0476-44E2-94BD-023EDBCAC405}" type="sibTrans" cxnId="{2D4FF63B-ED82-49F9-8B9D-8BB736651EDB}">
      <dgm:prSet/>
      <dgm:spPr/>
      <dgm:t>
        <a:bodyPr/>
        <a:lstStyle/>
        <a:p>
          <a:endParaRPr lang="en-US"/>
        </a:p>
      </dgm:t>
    </dgm:pt>
    <dgm:pt modelId="{5242AC39-F4C0-44E3-83B3-47F67B3BCCAE}">
      <dgm:prSet phldrT="[Text]"/>
      <dgm:spPr/>
      <dgm:t>
        <a:bodyPr/>
        <a:lstStyle/>
        <a:p>
          <a:r>
            <a:rPr lang="en-US" dirty="0" smtClean="0"/>
            <a:t>O</a:t>
          </a:r>
          <a:endParaRPr lang="en-US" dirty="0"/>
        </a:p>
      </dgm:t>
    </dgm:pt>
    <dgm:pt modelId="{990CD860-4631-4A3D-ADA2-DCE294CC73D7}" type="sibTrans" cxnId="{808C06FE-9D90-4DAB-AF31-E3CABBB77ABE}">
      <dgm:prSet/>
      <dgm:spPr/>
      <dgm:t>
        <a:bodyPr/>
        <a:lstStyle/>
        <a:p>
          <a:endParaRPr lang="en-US"/>
        </a:p>
      </dgm:t>
    </dgm:pt>
    <dgm:pt modelId="{1322510D-1B20-44BA-9BD4-165A779DE58E}" type="parTrans" cxnId="{808C06FE-9D90-4DAB-AF31-E3CABBB77ABE}">
      <dgm:prSet/>
      <dgm:spPr/>
      <dgm:t>
        <a:bodyPr/>
        <a:lstStyle/>
        <a:p>
          <a:endParaRPr lang="en-US"/>
        </a:p>
      </dgm:t>
    </dgm:pt>
    <dgm:pt modelId="{B49716D4-9074-4888-8EE0-F035AE1456EF}">
      <dgm:prSet phldrT="[Text]"/>
      <dgm:spPr/>
      <dgm:t>
        <a:bodyPr/>
        <a:lstStyle/>
        <a:p>
          <a:r>
            <a:rPr lang="en-US" dirty="0" smtClean="0"/>
            <a:t>Class</a:t>
          </a:r>
          <a:endParaRPr lang="en-US" dirty="0"/>
        </a:p>
      </dgm:t>
    </dgm:pt>
    <dgm:pt modelId="{DDFD538A-E71B-45A5-817D-C6D619E35CAE}">
      <dgm:prSet phldrT="[Text]"/>
      <dgm:spPr/>
      <dgm:t>
        <a:bodyPr/>
        <a:lstStyle/>
        <a:p>
          <a:r>
            <a:rPr lang="en-US" dirty="0" smtClean="0"/>
            <a:t>C</a:t>
          </a:r>
          <a:endParaRPr lang="en-US" dirty="0"/>
        </a:p>
      </dgm:t>
    </dgm:pt>
    <dgm:pt modelId="{8FD3BE0D-4F5E-4BCC-BE3A-82E246344780}" type="sibTrans" cxnId="{7DB5EFDC-77C3-4D2F-BDEB-6BC2EAB9025A}">
      <dgm:prSet/>
      <dgm:spPr/>
      <dgm:t>
        <a:bodyPr/>
        <a:lstStyle/>
        <a:p>
          <a:endParaRPr lang="en-US"/>
        </a:p>
      </dgm:t>
    </dgm:pt>
    <dgm:pt modelId="{C21DB796-30A9-4048-AF9F-D25D59048B67}" type="parTrans" cxnId="{7DB5EFDC-77C3-4D2F-BDEB-6BC2EAB9025A}">
      <dgm:prSet/>
      <dgm:spPr/>
      <dgm:t>
        <a:bodyPr/>
        <a:lstStyle/>
        <a:p>
          <a:endParaRPr lang="en-US"/>
        </a:p>
      </dgm:t>
    </dgm:pt>
    <dgm:pt modelId="{4032E871-679B-45FF-A4B1-DEA9CEF00B82}" type="sibTrans" cxnId="{A4300E3C-F503-402F-860A-27643B218A4C}">
      <dgm:prSet/>
      <dgm:spPr/>
      <dgm:t>
        <a:bodyPr/>
        <a:lstStyle/>
        <a:p>
          <a:endParaRPr lang="en-US"/>
        </a:p>
      </dgm:t>
    </dgm:pt>
    <dgm:pt modelId="{3D70D6F0-3ECA-4BE4-BF59-56EF5B4022E3}" type="parTrans" cxnId="{A4300E3C-F503-402F-860A-27643B218A4C}">
      <dgm:prSet/>
      <dgm:spPr/>
      <dgm:t>
        <a:bodyPr/>
        <a:lstStyle/>
        <a:p>
          <a:endParaRPr lang="en-US"/>
        </a:p>
      </dgm:t>
    </dgm:pt>
    <dgm:pt modelId="{F5621198-BDD3-414D-A030-354AC39B48C0}">
      <dgm:prSet/>
      <dgm:spPr/>
      <dgm:t>
        <a:bodyPr/>
        <a:lstStyle/>
        <a:p>
          <a:r>
            <a:rPr lang="en-US" dirty="0" smtClean="0"/>
            <a:t>Phylum</a:t>
          </a:r>
          <a:endParaRPr lang="en-US" dirty="0"/>
        </a:p>
      </dgm:t>
    </dgm:pt>
    <dgm:pt modelId="{60D878D1-D2A2-4F92-804B-0FE0139F9EF0}" type="sibTrans" cxnId="{03BE0A2D-EBB8-4BD8-B6D9-CC31F9C57C0B}">
      <dgm:prSet/>
      <dgm:spPr/>
      <dgm:t>
        <a:bodyPr/>
        <a:lstStyle/>
        <a:p>
          <a:endParaRPr lang="en-US"/>
        </a:p>
      </dgm:t>
    </dgm:pt>
    <dgm:pt modelId="{369DE575-94B4-4357-B789-61C9BBE36DF0}" type="parTrans" cxnId="{03BE0A2D-EBB8-4BD8-B6D9-CC31F9C57C0B}">
      <dgm:prSet/>
      <dgm:spPr/>
      <dgm:t>
        <a:bodyPr/>
        <a:lstStyle/>
        <a:p>
          <a:endParaRPr lang="en-US"/>
        </a:p>
      </dgm:t>
    </dgm:pt>
    <dgm:pt modelId="{35E435A6-6E6F-4480-A230-473EE2A97117}">
      <dgm:prSet phldrT="[Text]"/>
      <dgm:spPr/>
      <dgm:t>
        <a:bodyPr/>
        <a:lstStyle/>
        <a:p>
          <a:r>
            <a:rPr lang="en-US" dirty="0" smtClean="0"/>
            <a:t>G</a:t>
          </a:r>
          <a:endParaRPr lang="en-US" dirty="0"/>
        </a:p>
      </dgm:t>
    </dgm:pt>
    <dgm:pt modelId="{0AD10222-C837-4778-9A29-B759519AC581}" type="parTrans" cxnId="{E6A5437E-6F36-4A6F-AEF1-4277C7150D9D}">
      <dgm:prSet/>
      <dgm:spPr/>
      <dgm:t>
        <a:bodyPr/>
        <a:lstStyle/>
        <a:p>
          <a:endParaRPr lang="en-US"/>
        </a:p>
      </dgm:t>
    </dgm:pt>
    <dgm:pt modelId="{05A48BBB-5CC1-4DA7-9493-068FFE2833D2}" type="sibTrans" cxnId="{E6A5437E-6F36-4A6F-AEF1-4277C7150D9D}">
      <dgm:prSet/>
      <dgm:spPr/>
      <dgm:t>
        <a:bodyPr/>
        <a:lstStyle/>
        <a:p>
          <a:endParaRPr lang="en-US"/>
        </a:p>
      </dgm:t>
    </dgm:pt>
    <dgm:pt modelId="{85EB2503-F1A3-46F4-951B-CBB69F4EA4D7}">
      <dgm:prSet phldrT="[Text]"/>
      <dgm:spPr/>
      <dgm:t>
        <a:bodyPr/>
        <a:lstStyle/>
        <a:p>
          <a:r>
            <a:rPr lang="en-US" dirty="0" smtClean="0"/>
            <a:t>S</a:t>
          </a:r>
          <a:endParaRPr lang="en-US" dirty="0"/>
        </a:p>
      </dgm:t>
    </dgm:pt>
    <dgm:pt modelId="{2E5CED61-E551-4F72-B96B-8C7E865A6CB9}" type="parTrans" cxnId="{EE0264BD-51D3-4046-884A-68CE01A468A1}">
      <dgm:prSet/>
      <dgm:spPr/>
      <dgm:t>
        <a:bodyPr/>
        <a:lstStyle/>
        <a:p>
          <a:endParaRPr lang="en-US"/>
        </a:p>
      </dgm:t>
    </dgm:pt>
    <dgm:pt modelId="{A013B776-607E-488A-9E43-B8C61079895F}" type="sibTrans" cxnId="{EE0264BD-51D3-4046-884A-68CE01A468A1}">
      <dgm:prSet/>
      <dgm:spPr/>
      <dgm:t>
        <a:bodyPr/>
        <a:lstStyle/>
        <a:p>
          <a:endParaRPr lang="en-US"/>
        </a:p>
      </dgm:t>
    </dgm:pt>
    <dgm:pt modelId="{3DF13F8F-1470-4871-AD88-DFBBDC1F4354}">
      <dgm:prSet/>
      <dgm:spPr/>
      <dgm:t>
        <a:bodyPr/>
        <a:lstStyle/>
        <a:p>
          <a:r>
            <a:rPr lang="en-US" dirty="0" smtClean="0"/>
            <a:t>Order</a:t>
          </a:r>
          <a:endParaRPr lang="en-US" dirty="0"/>
        </a:p>
      </dgm:t>
    </dgm:pt>
    <dgm:pt modelId="{A35439A7-CE52-43AE-9638-59B0ED3A4490}" type="parTrans" cxnId="{995B4123-48AF-442D-8303-94737C775E4E}">
      <dgm:prSet/>
      <dgm:spPr/>
      <dgm:t>
        <a:bodyPr/>
        <a:lstStyle/>
        <a:p>
          <a:endParaRPr lang="en-US"/>
        </a:p>
      </dgm:t>
    </dgm:pt>
    <dgm:pt modelId="{FB6996A1-3301-4B59-A36F-F8D926FF71C1}" type="sibTrans" cxnId="{995B4123-48AF-442D-8303-94737C775E4E}">
      <dgm:prSet/>
      <dgm:spPr/>
      <dgm:t>
        <a:bodyPr/>
        <a:lstStyle/>
        <a:p>
          <a:endParaRPr lang="en-US"/>
        </a:p>
      </dgm:t>
    </dgm:pt>
    <dgm:pt modelId="{C61CAB0C-3E1B-485C-8B36-87273D83B8E4}">
      <dgm:prSet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5D489071-AC3E-4056-B41F-B61A17ABB936}" type="parTrans" cxnId="{26D936B8-6539-4398-806E-49A6D0FC4734}">
      <dgm:prSet/>
      <dgm:spPr/>
      <dgm:t>
        <a:bodyPr/>
        <a:lstStyle/>
        <a:p>
          <a:endParaRPr lang="en-US"/>
        </a:p>
      </dgm:t>
    </dgm:pt>
    <dgm:pt modelId="{70E9D486-8A6E-49FC-AE0D-F3234AD46D30}" type="sibTrans" cxnId="{26D936B8-6539-4398-806E-49A6D0FC4734}">
      <dgm:prSet/>
      <dgm:spPr/>
      <dgm:t>
        <a:bodyPr/>
        <a:lstStyle/>
        <a:p>
          <a:endParaRPr lang="en-US"/>
        </a:p>
      </dgm:t>
    </dgm:pt>
    <dgm:pt modelId="{F1EA2784-B4DA-411E-B573-B13E4B63215B}">
      <dgm:prSet phldrT="[Text]"/>
      <dgm:spPr/>
      <dgm:t>
        <a:bodyPr/>
        <a:lstStyle/>
        <a:p>
          <a:r>
            <a:rPr lang="en-US" dirty="0" smtClean="0"/>
            <a:t>Genus</a:t>
          </a:r>
          <a:endParaRPr lang="en-US" dirty="0"/>
        </a:p>
      </dgm:t>
    </dgm:pt>
    <dgm:pt modelId="{F719F753-193D-4E6F-99F7-A479EEBB5803}" type="parTrans" cxnId="{4608C04E-44B2-45A6-B312-F91C2A74EE9B}">
      <dgm:prSet/>
      <dgm:spPr/>
      <dgm:t>
        <a:bodyPr/>
        <a:lstStyle/>
        <a:p>
          <a:endParaRPr lang="en-US"/>
        </a:p>
      </dgm:t>
    </dgm:pt>
    <dgm:pt modelId="{602B24F6-01B8-466F-B0C8-FA834AA06085}" type="sibTrans" cxnId="{4608C04E-44B2-45A6-B312-F91C2A74EE9B}">
      <dgm:prSet/>
      <dgm:spPr/>
      <dgm:t>
        <a:bodyPr/>
        <a:lstStyle/>
        <a:p>
          <a:endParaRPr lang="en-US"/>
        </a:p>
      </dgm:t>
    </dgm:pt>
    <dgm:pt modelId="{DCF1B5C7-4507-469E-8B4E-BC094229895F}">
      <dgm:prSet phldrT="[Text]"/>
      <dgm:spPr/>
      <dgm:t>
        <a:bodyPr/>
        <a:lstStyle/>
        <a:p>
          <a:r>
            <a:rPr lang="en-US" dirty="0" smtClean="0"/>
            <a:t>Species</a:t>
          </a:r>
          <a:endParaRPr lang="en-US" dirty="0"/>
        </a:p>
      </dgm:t>
    </dgm:pt>
    <dgm:pt modelId="{90938FF4-BB9B-4F3A-81C0-5630D67983E6}" type="parTrans" cxnId="{0440FB19-E6E2-45E2-833B-1AC749DECC46}">
      <dgm:prSet/>
      <dgm:spPr/>
      <dgm:t>
        <a:bodyPr/>
        <a:lstStyle/>
        <a:p>
          <a:endParaRPr lang="en-US"/>
        </a:p>
      </dgm:t>
    </dgm:pt>
    <dgm:pt modelId="{EFD7C756-24BD-475F-9181-07ABBD7862D0}" type="sibTrans" cxnId="{0440FB19-E6E2-45E2-833B-1AC749DECC46}">
      <dgm:prSet/>
      <dgm:spPr/>
      <dgm:t>
        <a:bodyPr/>
        <a:lstStyle/>
        <a:p>
          <a:endParaRPr lang="en-US"/>
        </a:p>
      </dgm:t>
    </dgm:pt>
    <dgm:pt modelId="{9548850C-2D92-477B-B136-D3D828D1F0A5}" type="pres">
      <dgm:prSet presAssocID="{1D811AFD-6DFC-4E2F-A65A-60090A0DD1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979315-40C6-4324-B56A-671CE02B8A84}" type="pres">
      <dgm:prSet presAssocID="{5E9B10D1-FAA5-4E6C-AC9E-0B3CB24497E4}" presName="composite" presStyleCnt="0"/>
      <dgm:spPr/>
    </dgm:pt>
    <dgm:pt modelId="{A012ECBF-B4BF-47A6-A906-6985ED26EF70}" type="pres">
      <dgm:prSet presAssocID="{5E9B10D1-FAA5-4E6C-AC9E-0B3CB24497E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67642-DD5C-4DEE-80BA-4D808CB5BCDD}" type="pres">
      <dgm:prSet presAssocID="{5E9B10D1-FAA5-4E6C-AC9E-0B3CB24497E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BBAB1-A575-401D-BA1C-865E5AC650E5}" type="pres">
      <dgm:prSet presAssocID="{8C4D5405-53B6-467A-A0A4-3FBFE015E9B5}" presName="sp" presStyleCnt="0"/>
      <dgm:spPr/>
    </dgm:pt>
    <dgm:pt modelId="{3ECF6A8C-F678-4505-BD3B-81459165E04A}" type="pres">
      <dgm:prSet presAssocID="{B9EA7606-6EFF-4BC3-BCD7-217CE73D23D9}" presName="composite" presStyleCnt="0"/>
      <dgm:spPr/>
    </dgm:pt>
    <dgm:pt modelId="{9D97EA70-8966-4AF7-B2BB-0BBB6BA472BF}" type="pres">
      <dgm:prSet presAssocID="{B9EA7606-6EFF-4BC3-BCD7-217CE73D23D9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DE37-F9E7-4C04-B5F2-3DA50E690DDB}" type="pres">
      <dgm:prSet presAssocID="{B9EA7606-6EFF-4BC3-BCD7-217CE73D23D9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2BCE7-72F4-4570-A4DF-95BD72C6CE42}" type="pres">
      <dgm:prSet presAssocID="{12C71569-CEDA-4FDC-8407-041BC2A8CE27}" presName="sp" presStyleCnt="0"/>
      <dgm:spPr/>
    </dgm:pt>
    <dgm:pt modelId="{A8821030-A70D-4763-80DB-16205A53CB10}" type="pres">
      <dgm:prSet presAssocID="{DDFD538A-E71B-45A5-817D-C6D619E35CAE}" presName="composite" presStyleCnt="0"/>
      <dgm:spPr/>
    </dgm:pt>
    <dgm:pt modelId="{11AB50EF-C3F5-4618-B602-BD8403A70FE6}" type="pres">
      <dgm:prSet presAssocID="{DDFD538A-E71B-45A5-817D-C6D619E35CA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975DF-56C1-4219-A3DF-280DEDB30F58}" type="pres">
      <dgm:prSet presAssocID="{DDFD538A-E71B-45A5-817D-C6D619E35CA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C78B2-243A-4F6C-A935-1BE57F5CB09A}" type="pres">
      <dgm:prSet presAssocID="{8FD3BE0D-4F5E-4BCC-BE3A-82E246344780}" presName="sp" presStyleCnt="0"/>
      <dgm:spPr/>
    </dgm:pt>
    <dgm:pt modelId="{0203841E-CEA3-437E-8D79-8A4A8722CF7D}" type="pres">
      <dgm:prSet presAssocID="{5242AC39-F4C0-44E3-83B3-47F67B3BCCAE}" presName="composite" presStyleCnt="0"/>
      <dgm:spPr/>
    </dgm:pt>
    <dgm:pt modelId="{2B49993F-8A72-44C4-8801-A711BD5F6E4A}" type="pres">
      <dgm:prSet presAssocID="{5242AC39-F4C0-44E3-83B3-47F67B3BCCAE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2CF0F-8096-4D6B-9545-277474FB09A2}" type="pres">
      <dgm:prSet presAssocID="{5242AC39-F4C0-44E3-83B3-47F67B3BCCAE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F56E-EF41-4F52-BEBD-E543C85E3E3A}" type="pres">
      <dgm:prSet presAssocID="{990CD860-4631-4A3D-ADA2-DCE294CC73D7}" presName="sp" presStyleCnt="0"/>
      <dgm:spPr/>
    </dgm:pt>
    <dgm:pt modelId="{6A9B5F5F-C1C2-4275-B94D-BD625DAEBB43}" type="pres">
      <dgm:prSet presAssocID="{C0178CC2-5DB9-476C-B721-40D0D2E2ED47}" presName="composite" presStyleCnt="0"/>
      <dgm:spPr/>
    </dgm:pt>
    <dgm:pt modelId="{8620FF6B-682A-4B27-8261-0D2F2F634CDA}" type="pres">
      <dgm:prSet presAssocID="{C0178CC2-5DB9-476C-B721-40D0D2E2ED4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DD565-3AA7-4CB1-9127-38431923F7F1}" type="pres">
      <dgm:prSet presAssocID="{C0178CC2-5DB9-476C-B721-40D0D2E2ED4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060D4-61A5-49C7-B1A3-8AFF6437B9EF}" type="pres">
      <dgm:prSet presAssocID="{47493814-0476-44E2-94BD-023EDBCAC405}" presName="sp" presStyleCnt="0"/>
      <dgm:spPr/>
    </dgm:pt>
    <dgm:pt modelId="{6E8B9986-4304-4612-A6CB-64C7598E1DBD}" type="pres">
      <dgm:prSet presAssocID="{35E435A6-6E6F-4480-A230-473EE2A97117}" presName="composite" presStyleCnt="0"/>
      <dgm:spPr/>
    </dgm:pt>
    <dgm:pt modelId="{877111DD-5052-4007-B9C1-A802B4C61952}" type="pres">
      <dgm:prSet presAssocID="{35E435A6-6E6F-4480-A230-473EE2A97117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25CF7-F5FB-4526-8FD2-88E7494CED1C}" type="pres">
      <dgm:prSet presAssocID="{35E435A6-6E6F-4480-A230-473EE2A97117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9E58A-F1AE-48BB-84B0-86094DD653AA}" type="pres">
      <dgm:prSet presAssocID="{05A48BBB-5CC1-4DA7-9493-068FFE2833D2}" presName="sp" presStyleCnt="0"/>
      <dgm:spPr/>
    </dgm:pt>
    <dgm:pt modelId="{51A16B50-42EA-4B81-AF0A-1332B029D79A}" type="pres">
      <dgm:prSet presAssocID="{85EB2503-F1A3-46F4-951B-CBB69F4EA4D7}" presName="composite" presStyleCnt="0"/>
      <dgm:spPr/>
    </dgm:pt>
    <dgm:pt modelId="{19AA299C-A45E-4BFE-BFF6-670A974DBBDC}" type="pres">
      <dgm:prSet presAssocID="{85EB2503-F1A3-46F4-951B-CBB69F4EA4D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3B19-6ABD-4DBE-9DF8-C14738C65569}" type="pres">
      <dgm:prSet presAssocID="{85EB2503-F1A3-46F4-951B-CBB69F4EA4D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D9AA02-ECFE-42A7-B3BB-AED6B93B9770}" type="presOf" srcId="{1D811AFD-6DFC-4E2F-A65A-60090A0DD14C}" destId="{9548850C-2D92-477B-B136-D3D828D1F0A5}" srcOrd="0" destOrd="0" presId="urn:microsoft.com/office/officeart/2005/8/layout/chevron2"/>
    <dgm:cxn modelId="{393F55A7-60A3-4F38-A6BC-77F07EA9163F}" type="presOf" srcId="{5242AC39-F4C0-44E3-83B3-47F67B3BCCAE}" destId="{2B49993F-8A72-44C4-8801-A711BD5F6E4A}" srcOrd="0" destOrd="0" presId="urn:microsoft.com/office/officeart/2005/8/layout/chevron2"/>
    <dgm:cxn modelId="{49587C76-BA6F-40A7-B4AD-BBD4B54B9272}" type="presOf" srcId="{C61CAB0C-3E1B-485C-8B36-87273D83B8E4}" destId="{549DD565-3AA7-4CB1-9127-38431923F7F1}" srcOrd="0" destOrd="0" presId="urn:microsoft.com/office/officeart/2005/8/layout/chevron2"/>
    <dgm:cxn modelId="{03BE0A2D-EBB8-4BD8-B6D9-CC31F9C57C0B}" srcId="{B9EA7606-6EFF-4BC3-BCD7-217CE73D23D9}" destId="{F5621198-BDD3-414D-A030-354AC39B48C0}" srcOrd="0" destOrd="0" parTransId="{369DE575-94B4-4357-B789-61C9BBE36DF0}" sibTransId="{60D878D1-D2A2-4F92-804B-0FE0139F9EF0}"/>
    <dgm:cxn modelId="{54FC1F0B-649D-4C3A-BFE5-0B399FD91F21}" type="presOf" srcId="{E6499D72-721B-45EB-8FC8-B0AD95CBA53A}" destId="{A9267642-DD5C-4DEE-80BA-4D808CB5BCDD}" srcOrd="0" destOrd="0" presId="urn:microsoft.com/office/officeart/2005/8/layout/chevron2"/>
    <dgm:cxn modelId="{E6A5437E-6F36-4A6F-AEF1-4277C7150D9D}" srcId="{1D811AFD-6DFC-4E2F-A65A-60090A0DD14C}" destId="{35E435A6-6E6F-4480-A230-473EE2A97117}" srcOrd="5" destOrd="0" parTransId="{0AD10222-C837-4778-9A29-B759519AC581}" sibTransId="{05A48BBB-5CC1-4DA7-9493-068FFE2833D2}"/>
    <dgm:cxn modelId="{A12661F0-E4B9-4E1B-890C-24F5D213892E}" srcId="{5E9B10D1-FAA5-4E6C-AC9E-0B3CB24497E4}" destId="{E6499D72-721B-45EB-8FC8-B0AD95CBA53A}" srcOrd="0" destOrd="0" parTransId="{FA1D97C7-6B55-4BB5-BB8F-068B00397292}" sibTransId="{3150C358-6D89-4E75-87F5-4AAC90BF9D71}"/>
    <dgm:cxn modelId="{2D46F31B-535F-415C-AAF0-61C5771C8FA0}" type="presOf" srcId="{B49716D4-9074-4888-8EE0-F035AE1456EF}" destId="{A6A975DF-56C1-4219-A3DF-280DEDB30F58}" srcOrd="0" destOrd="0" presId="urn:microsoft.com/office/officeart/2005/8/layout/chevron2"/>
    <dgm:cxn modelId="{36C439EF-8FB2-4498-BB62-56B5C95775A1}" type="presOf" srcId="{C0178CC2-5DB9-476C-B721-40D0D2E2ED47}" destId="{8620FF6B-682A-4B27-8261-0D2F2F634CDA}" srcOrd="0" destOrd="0" presId="urn:microsoft.com/office/officeart/2005/8/layout/chevron2"/>
    <dgm:cxn modelId="{FE3B9C84-5D23-41E6-B4DF-ABA1785BA29C}" type="presOf" srcId="{85EB2503-F1A3-46F4-951B-CBB69F4EA4D7}" destId="{19AA299C-A45E-4BFE-BFF6-670A974DBBDC}" srcOrd="0" destOrd="0" presId="urn:microsoft.com/office/officeart/2005/8/layout/chevron2"/>
    <dgm:cxn modelId="{A4300E3C-F503-402F-860A-27643B218A4C}" srcId="{DDFD538A-E71B-45A5-817D-C6D619E35CAE}" destId="{B49716D4-9074-4888-8EE0-F035AE1456EF}" srcOrd="0" destOrd="0" parTransId="{3D70D6F0-3ECA-4BE4-BF59-56EF5B4022E3}" sibTransId="{4032E871-679B-45FF-A4B1-DEA9CEF00B82}"/>
    <dgm:cxn modelId="{0440FB19-E6E2-45E2-833B-1AC749DECC46}" srcId="{85EB2503-F1A3-46F4-951B-CBB69F4EA4D7}" destId="{DCF1B5C7-4507-469E-8B4E-BC094229895F}" srcOrd="0" destOrd="0" parTransId="{90938FF4-BB9B-4F3A-81C0-5630D67983E6}" sibTransId="{EFD7C756-24BD-475F-9181-07ABBD7862D0}"/>
    <dgm:cxn modelId="{62BB8F3A-2BA4-4A73-9416-81698B193F7D}" type="presOf" srcId="{3DF13F8F-1470-4871-AD88-DFBBDC1F4354}" destId="{7C92CF0F-8096-4D6B-9545-277474FB09A2}" srcOrd="0" destOrd="0" presId="urn:microsoft.com/office/officeart/2005/8/layout/chevron2"/>
    <dgm:cxn modelId="{F2AFB196-4704-41C4-A99F-85733B4699AB}" type="presOf" srcId="{35E435A6-6E6F-4480-A230-473EE2A97117}" destId="{877111DD-5052-4007-B9C1-A802B4C61952}" srcOrd="0" destOrd="0" presId="urn:microsoft.com/office/officeart/2005/8/layout/chevron2"/>
    <dgm:cxn modelId="{70FF91EF-6272-4056-B83E-71E7FD542A3B}" type="presOf" srcId="{F5621198-BDD3-414D-A030-354AC39B48C0}" destId="{3B9CDE37-F9E7-4C04-B5F2-3DA50E690DDB}" srcOrd="0" destOrd="0" presId="urn:microsoft.com/office/officeart/2005/8/layout/chevron2"/>
    <dgm:cxn modelId="{26D936B8-6539-4398-806E-49A6D0FC4734}" srcId="{C0178CC2-5DB9-476C-B721-40D0D2E2ED47}" destId="{C61CAB0C-3E1B-485C-8B36-87273D83B8E4}" srcOrd="0" destOrd="0" parTransId="{5D489071-AC3E-4056-B41F-B61A17ABB936}" sibTransId="{70E9D486-8A6E-49FC-AE0D-F3234AD46D30}"/>
    <dgm:cxn modelId="{E3618759-9BD1-4595-B7F2-3EC64C14E844}" type="presOf" srcId="{DCF1B5C7-4507-469E-8B4E-BC094229895F}" destId="{8BC73B19-6ABD-4DBE-9DF8-C14738C65569}" srcOrd="0" destOrd="0" presId="urn:microsoft.com/office/officeart/2005/8/layout/chevron2"/>
    <dgm:cxn modelId="{2941F46D-C18A-458C-A48E-3913654B3DBF}" type="presOf" srcId="{5E9B10D1-FAA5-4E6C-AC9E-0B3CB24497E4}" destId="{A012ECBF-B4BF-47A6-A906-6985ED26EF70}" srcOrd="0" destOrd="0" presId="urn:microsoft.com/office/officeart/2005/8/layout/chevron2"/>
    <dgm:cxn modelId="{B512C7F5-6A7E-484A-9A78-4045AA2BBBBB}" type="presOf" srcId="{B9EA7606-6EFF-4BC3-BCD7-217CE73D23D9}" destId="{9D97EA70-8966-4AF7-B2BB-0BBB6BA472BF}" srcOrd="0" destOrd="0" presId="urn:microsoft.com/office/officeart/2005/8/layout/chevron2"/>
    <dgm:cxn modelId="{7DB5EFDC-77C3-4D2F-BDEB-6BC2EAB9025A}" srcId="{1D811AFD-6DFC-4E2F-A65A-60090A0DD14C}" destId="{DDFD538A-E71B-45A5-817D-C6D619E35CAE}" srcOrd="2" destOrd="0" parTransId="{C21DB796-30A9-4048-AF9F-D25D59048B67}" sibTransId="{8FD3BE0D-4F5E-4BCC-BE3A-82E246344780}"/>
    <dgm:cxn modelId="{68D7F438-E8BC-403A-AA71-4D9516D397FA}" srcId="{1D811AFD-6DFC-4E2F-A65A-60090A0DD14C}" destId="{5E9B10D1-FAA5-4E6C-AC9E-0B3CB24497E4}" srcOrd="0" destOrd="0" parTransId="{E73B7F5C-AF10-4718-8C65-2FA57D786AD0}" sibTransId="{8C4D5405-53B6-467A-A0A4-3FBFE015E9B5}"/>
    <dgm:cxn modelId="{4F224394-6B28-4941-A8DE-DCFF8B86463F}" type="presOf" srcId="{DDFD538A-E71B-45A5-817D-C6D619E35CAE}" destId="{11AB50EF-C3F5-4618-B602-BD8403A70FE6}" srcOrd="0" destOrd="0" presId="urn:microsoft.com/office/officeart/2005/8/layout/chevron2"/>
    <dgm:cxn modelId="{995B4123-48AF-442D-8303-94737C775E4E}" srcId="{5242AC39-F4C0-44E3-83B3-47F67B3BCCAE}" destId="{3DF13F8F-1470-4871-AD88-DFBBDC1F4354}" srcOrd="0" destOrd="0" parTransId="{A35439A7-CE52-43AE-9638-59B0ED3A4490}" sibTransId="{FB6996A1-3301-4B59-A36F-F8D926FF71C1}"/>
    <dgm:cxn modelId="{808C06FE-9D90-4DAB-AF31-E3CABBB77ABE}" srcId="{1D811AFD-6DFC-4E2F-A65A-60090A0DD14C}" destId="{5242AC39-F4C0-44E3-83B3-47F67B3BCCAE}" srcOrd="3" destOrd="0" parTransId="{1322510D-1B20-44BA-9BD4-165A779DE58E}" sibTransId="{990CD860-4631-4A3D-ADA2-DCE294CC73D7}"/>
    <dgm:cxn modelId="{EE0264BD-51D3-4046-884A-68CE01A468A1}" srcId="{1D811AFD-6DFC-4E2F-A65A-60090A0DD14C}" destId="{85EB2503-F1A3-46F4-951B-CBB69F4EA4D7}" srcOrd="6" destOrd="0" parTransId="{2E5CED61-E551-4F72-B96B-8C7E865A6CB9}" sibTransId="{A013B776-607E-488A-9E43-B8C61079895F}"/>
    <dgm:cxn modelId="{37B0D7E8-15DC-493D-A327-676A52CB4D1D}" type="presOf" srcId="{F1EA2784-B4DA-411E-B573-B13E4B63215B}" destId="{6BE25CF7-F5FB-4526-8FD2-88E7494CED1C}" srcOrd="0" destOrd="0" presId="urn:microsoft.com/office/officeart/2005/8/layout/chevron2"/>
    <dgm:cxn modelId="{4608C04E-44B2-45A6-B312-F91C2A74EE9B}" srcId="{35E435A6-6E6F-4480-A230-473EE2A97117}" destId="{F1EA2784-B4DA-411E-B573-B13E4B63215B}" srcOrd="0" destOrd="0" parTransId="{F719F753-193D-4E6F-99F7-A479EEBB5803}" sibTransId="{602B24F6-01B8-466F-B0C8-FA834AA06085}"/>
    <dgm:cxn modelId="{2D4FF63B-ED82-49F9-8B9D-8BB736651EDB}" srcId="{1D811AFD-6DFC-4E2F-A65A-60090A0DD14C}" destId="{C0178CC2-5DB9-476C-B721-40D0D2E2ED47}" srcOrd="4" destOrd="0" parTransId="{FF758C2E-1888-4DDD-80E9-009A00217ADF}" sibTransId="{47493814-0476-44E2-94BD-023EDBCAC405}"/>
    <dgm:cxn modelId="{17755653-7894-4375-96CA-53C481EB4DCF}" srcId="{1D811AFD-6DFC-4E2F-A65A-60090A0DD14C}" destId="{B9EA7606-6EFF-4BC3-BCD7-217CE73D23D9}" srcOrd="1" destOrd="0" parTransId="{77C4575F-9333-4FBB-B4B6-57D0BAAF2193}" sibTransId="{12C71569-CEDA-4FDC-8407-041BC2A8CE27}"/>
    <dgm:cxn modelId="{9B43D3EA-B338-4FCA-97D0-B37379195471}" type="presParOf" srcId="{9548850C-2D92-477B-B136-D3D828D1F0A5}" destId="{00979315-40C6-4324-B56A-671CE02B8A84}" srcOrd="0" destOrd="0" presId="urn:microsoft.com/office/officeart/2005/8/layout/chevron2"/>
    <dgm:cxn modelId="{632BF298-9E4E-4FB3-BD6A-34B447A422F4}" type="presParOf" srcId="{00979315-40C6-4324-B56A-671CE02B8A84}" destId="{A012ECBF-B4BF-47A6-A906-6985ED26EF70}" srcOrd="0" destOrd="0" presId="urn:microsoft.com/office/officeart/2005/8/layout/chevron2"/>
    <dgm:cxn modelId="{724AE571-1150-4F58-AEE6-B31F4E5B9592}" type="presParOf" srcId="{00979315-40C6-4324-B56A-671CE02B8A84}" destId="{A9267642-DD5C-4DEE-80BA-4D808CB5BCDD}" srcOrd="1" destOrd="0" presId="urn:microsoft.com/office/officeart/2005/8/layout/chevron2"/>
    <dgm:cxn modelId="{9500CE4E-2506-4617-86CD-63F7FD261266}" type="presParOf" srcId="{9548850C-2D92-477B-B136-D3D828D1F0A5}" destId="{0BEBBAB1-A575-401D-BA1C-865E5AC650E5}" srcOrd="1" destOrd="0" presId="urn:microsoft.com/office/officeart/2005/8/layout/chevron2"/>
    <dgm:cxn modelId="{5DB7B2F2-D186-41BE-B6A1-111EB6945EC4}" type="presParOf" srcId="{9548850C-2D92-477B-B136-D3D828D1F0A5}" destId="{3ECF6A8C-F678-4505-BD3B-81459165E04A}" srcOrd="2" destOrd="0" presId="urn:microsoft.com/office/officeart/2005/8/layout/chevron2"/>
    <dgm:cxn modelId="{4EEEBAEF-0D51-40C4-93BF-C6ACE5D3BEB1}" type="presParOf" srcId="{3ECF6A8C-F678-4505-BD3B-81459165E04A}" destId="{9D97EA70-8966-4AF7-B2BB-0BBB6BA472BF}" srcOrd="0" destOrd="0" presId="urn:microsoft.com/office/officeart/2005/8/layout/chevron2"/>
    <dgm:cxn modelId="{E11F1D1A-8EAC-4EF4-9702-D876C7F8BA27}" type="presParOf" srcId="{3ECF6A8C-F678-4505-BD3B-81459165E04A}" destId="{3B9CDE37-F9E7-4C04-B5F2-3DA50E690DDB}" srcOrd="1" destOrd="0" presId="urn:microsoft.com/office/officeart/2005/8/layout/chevron2"/>
    <dgm:cxn modelId="{291CD8BB-8517-4B4E-81BB-A364A306E211}" type="presParOf" srcId="{9548850C-2D92-477B-B136-D3D828D1F0A5}" destId="{28D2BCE7-72F4-4570-A4DF-95BD72C6CE42}" srcOrd="3" destOrd="0" presId="urn:microsoft.com/office/officeart/2005/8/layout/chevron2"/>
    <dgm:cxn modelId="{645CD419-A2B9-45D1-B02E-332A7D80FAD1}" type="presParOf" srcId="{9548850C-2D92-477B-B136-D3D828D1F0A5}" destId="{A8821030-A70D-4763-80DB-16205A53CB10}" srcOrd="4" destOrd="0" presId="urn:microsoft.com/office/officeart/2005/8/layout/chevron2"/>
    <dgm:cxn modelId="{891A89E5-AB35-4448-98CE-08EA9FA41FE8}" type="presParOf" srcId="{A8821030-A70D-4763-80DB-16205A53CB10}" destId="{11AB50EF-C3F5-4618-B602-BD8403A70FE6}" srcOrd="0" destOrd="0" presId="urn:microsoft.com/office/officeart/2005/8/layout/chevron2"/>
    <dgm:cxn modelId="{A5EDCC4F-4C15-4B96-AF84-D8A159EBC099}" type="presParOf" srcId="{A8821030-A70D-4763-80DB-16205A53CB10}" destId="{A6A975DF-56C1-4219-A3DF-280DEDB30F58}" srcOrd="1" destOrd="0" presId="urn:microsoft.com/office/officeart/2005/8/layout/chevron2"/>
    <dgm:cxn modelId="{A6BA02D8-A15F-4428-9B5C-7BF73B385F76}" type="presParOf" srcId="{9548850C-2D92-477B-B136-D3D828D1F0A5}" destId="{5F7C78B2-243A-4F6C-A935-1BE57F5CB09A}" srcOrd="5" destOrd="0" presId="urn:microsoft.com/office/officeart/2005/8/layout/chevron2"/>
    <dgm:cxn modelId="{5549B91B-2FB0-40D9-B7BC-BE69BFA023DC}" type="presParOf" srcId="{9548850C-2D92-477B-B136-D3D828D1F0A5}" destId="{0203841E-CEA3-437E-8D79-8A4A8722CF7D}" srcOrd="6" destOrd="0" presId="urn:microsoft.com/office/officeart/2005/8/layout/chevron2"/>
    <dgm:cxn modelId="{2D1123B0-FD3D-40D3-B2DE-AFB80079FA96}" type="presParOf" srcId="{0203841E-CEA3-437E-8D79-8A4A8722CF7D}" destId="{2B49993F-8A72-44C4-8801-A711BD5F6E4A}" srcOrd="0" destOrd="0" presId="urn:microsoft.com/office/officeart/2005/8/layout/chevron2"/>
    <dgm:cxn modelId="{38D32FFD-30AD-4010-8E59-0CFD9F43BAC6}" type="presParOf" srcId="{0203841E-CEA3-437E-8D79-8A4A8722CF7D}" destId="{7C92CF0F-8096-4D6B-9545-277474FB09A2}" srcOrd="1" destOrd="0" presId="urn:microsoft.com/office/officeart/2005/8/layout/chevron2"/>
    <dgm:cxn modelId="{081AA809-52CA-4A64-900A-9AAA59AC319D}" type="presParOf" srcId="{9548850C-2D92-477B-B136-D3D828D1F0A5}" destId="{A569F56E-EF41-4F52-BEBD-E543C85E3E3A}" srcOrd="7" destOrd="0" presId="urn:microsoft.com/office/officeart/2005/8/layout/chevron2"/>
    <dgm:cxn modelId="{BBD3C7CB-CD44-44A7-A004-5E7DC66DED9F}" type="presParOf" srcId="{9548850C-2D92-477B-B136-D3D828D1F0A5}" destId="{6A9B5F5F-C1C2-4275-B94D-BD625DAEBB43}" srcOrd="8" destOrd="0" presId="urn:microsoft.com/office/officeart/2005/8/layout/chevron2"/>
    <dgm:cxn modelId="{92F90788-915C-4A26-9CD1-C1E277478FF6}" type="presParOf" srcId="{6A9B5F5F-C1C2-4275-B94D-BD625DAEBB43}" destId="{8620FF6B-682A-4B27-8261-0D2F2F634CDA}" srcOrd="0" destOrd="0" presId="urn:microsoft.com/office/officeart/2005/8/layout/chevron2"/>
    <dgm:cxn modelId="{A8546420-7968-487D-B9E6-FD1EBD4816AC}" type="presParOf" srcId="{6A9B5F5F-C1C2-4275-B94D-BD625DAEBB43}" destId="{549DD565-3AA7-4CB1-9127-38431923F7F1}" srcOrd="1" destOrd="0" presId="urn:microsoft.com/office/officeart/2005/8/layout/chevron2"/>
    <dgm:cxn modelId="{80AA0268-01AE-4200-9919-537F6782D2FC}" type="presParOf" srcId="{9548850C-2D92-477B-B136-D3D828D1F0A5}" destId="{3F8060D4-61A5-49C7-B1A3-8AFF6437B9EF}" srcOrd="9" destOrd="0" presId="urn:microsoft.com/office/officeart/2005/8/layout/chevron2"/>
    <dgm:cxn modelId="{DE7D9104-EE11-4F32-AD9E-2F4E3A6C5398}" type="presParOf" srcId="{9548850C-2D92-477B-B136-D3D828D1F0A5}" destId="{6E8B9986-4304-4612-A6CB-64C7598E1DBD}" srcOrd="10" destOrd="0" presId="urn:microsoft.com/office/officeart/2005/8/layout/chevron2"/>
    <dgm:cxn modelId="{E9707D93-A2D4-46AD-A3E1-5E4F8116BD20}" type="presParOf" srcId="{6E8B9986-4304-4612-A6CB-64C7598E1DBD}" destId="{877111DD-5052-4007-B9C1-A802B4C61952}" srcOrd="0" destOrd="0" presId="urn:microsoft.com/office/officeart/2005/8/layout/chevron2"/>
    <dgm:cxn modelId="{9D27F605-D99E-4116-9941-BACDF0145571}" type="presParOf" srcId="{6E8B9986-4304-4612-A6CB-64C7598E1DBD}" destId="{6BE25CF7-F5FB-4526-8FD2-88E7494CED1C}" srcOrd="1" destOrd="0" presId="urn:microsoft.com/office/officeart/2005/8/layout/chevron2"/>
    <dgm:cxn modelId="{63EA0E9E-2FC2-4D45-892A-6190BEE6AD2D}" type="presParOf" srcId="{9548850C-2D92-477B-B136-D3D828D1F0A5}" destId="{6809E58A-F1AE-48BB-84B0-86094DD653AA}" srcOrd="11" destOrd="0" presId="urn:microsoft.com/office/officeart/2005/8/layout/chevron2"/>
    <dgm:cxn modelId="{53842FDB-3F61-4BBD-A087-9FF6D7985B54}" type="presParOf" srcId="{9548850C-2D92-477B-B136-D3D828D1F0A5}" destId="{51A16B50-42EA-4B81-AF0A-1332B029D79A}" srcOrd="12" destOrd="0" presId="urn:microsoft.com/office/officeart/2005/8/layout/chevron2"/>
    <dgm:cxn modelId="{EB11C249-528F-4ED3-9A48-3F53D227056F}" type="presParOf" srcId="{51A16B50-42EA-4B81-AF0A-1332B029D79A}" destId="{19AA299C-A45E-4BFE-BFF6-670A974DBBDC}" srcOrd="0" destOrd="0" presId="urn:microsoft.com/office/officeart/2005/8/layout/chevron2"/>
    <dgm:cxn modelId="{CDF2DC6A-E7FD-43AC-B2BE-D6D93E015383}" type="presParOf" srcId="{51A16B50-42EA-4B81-AF0A-1332B029D79A}" destId="{8BC73B19-6ABD-4DBE-9DF8-C14738C655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3D1E58-133D-490C-853F-0D8EBC371A73}" type="doc">
      <dgm:prSet loTypeId="urn:microsoft.com/office/officeart/2005/8/layout/hList7#1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3B4DF05-B6DE-4F3B-8331-4278278208E7}">
      <dgm:prSet phldrT="[Text]"/>
      <dgm:spPr/>
      <dgm:t>
        <a:bodyPr/>
        <a:lstStyle/>
        <a:p>
          <a:r>
            <a:rPr lang="en-US" dirty="0" smtClean="0"/>
            <a:t>Moneran</a:t>
          </a:r>
          <a:endParaRPr lang="en-US" dirty="0"/>
        </a:p>
      </dgm:t>
    </dgm:pt>
    <dgm:pt modelId="{26898EA0-B829-482A-A9D3-B312C5A5AD51}" type="parTrans" cxnId="{39C876E0-2CEC-4D44-A873-05CEE24D40FA}">
      <dgm:prSet/>
      <dgm:spPr/>
      <dgm:t>
        <a:bodyPr/>
        <a:lstStyle/>
        <a:p>
          <a:endParaRPr lang="en-US"/>
        </a:p>
      </dgm:t>
    </dgm:pt>
    <dgm:pt modelId="{86C6EC21-8379-4715-B1A5-08415E9B2690}" type="sibTrans" cxnId="{39C876E0-2CEC-4D44-A873-05CEE24D40FA}">
      <dgm:prSet/>
      <dgm:spPr/>
      <dgm:t>
        <a:bodyPr/>
        <a:lstStyle/>
        <a:p>
          <a:endParaRPr lang="en-US"/>
        </a:p>
      </dgm:t>
    </dgm:pt>
    <dgm:pt modelId="{86FB43DE-FE77-4615-A109-7A62950212B6}">
      <dgm:prSet phldrT="[Text]"/>
      <dgm:spPr/>
      <dgm:t>
        <a:bodyPr/>
        <a:lstStyle/>
        <a:p>
          <a:r>
            <a:rPr lang="en-US" dirty="0" smtClean="0"/>
            <a:t>Bacteria</a:t>
          </a:r>
          <a:endParaRPr lang="en-US" dirty="0"/>
        </a:p>
      </dgm:t>
    </dgm:pt>
    <dgm:pt modelId="{22BCC60C-F198-4F26-B3EE-531AD89D9D01}" type="parTrans" cxnId="{89F4AB18-2BA5-44F0-93E9-CF3979B6DF54}">
      <dgm:prSet/>
      <dgm:spPr/>
      <dgm:t>
        <a:bodyPr/>
        <a:lstStyle/>
        <a:p>
          <a:endParaRPr lang="en-US"/>
        </a:p>
      </dgm:t>
    </dgm:pt>
    <dgm:pt modelId="{B61CFC9C-303C-4D6B-BB9E-A780138D87BA}" type="sibTrans" cxnId="{89F4AB18-2BA5-44F0-93E9-CF3979B6DF54}">
      <dgm:prSet/>
      <dgm:spPr/>
      <dgm:t>
        <a:bodyPr/>
        <a:lstStyle/>
        <a:p>
          <a:endParaRPr lang="en-US"/>
        </a:p>
      </dgm:t>
    </dgm:pt>
    <dgm:pt modelId="{C3109C26-5380-4E67-8B8C-EF65237DDFCC}">
      <dgm:prSet phldrT="[Text]"/>
      <dgm:spPr/>
      <dgm:t>
        <a:bodyPr/>
        <a:lstStyle/>
        <a:p>
          <a:r>
            <a:rPr lang="en-US" dirty="0" smtClean="0"/>
            <a:t>Prokaryotic</a:t>
          </a:r>
          <a:endParaRPr lang="en-US" dirty="0"/>
        </a:p>
      </dgm:t>
    </dgm:pt>
    <dgm:pt modelId="{34EBA0F1-FE7D-4B2F-A1DD-9F3DB59C43CB}" type="parTrans" cxnId="{161242BA-2E4C-4BAB-94E4-0CA3E1022DFF}">
      <dgm:prSet/>
      <dgm:spPr/>
      <dgm:t>
        <a:bodyPr/>
        <a:lstStyle/>
        <a:p>
          <a:endParaRPr lang="en-US"/>
        </a:p>
      </dgm:t>
    </dgm:pt>
    <dgm:pt modelId="{AE8ECAE6-6983-4BA7-A05A-E9098083F7B6}" type="sibTrans" cxnId="{161242BA-2E4C-4BAB-94E4-0CA3E1022DFF}">
      <dgm:prSet/>
      <dgm:spPr/>
      <dgm:t>
        <a:bodyPr/>
        <a:lstStyle/>
        <a:p>
          <a:endParaRPr lang="en-US"/>
        </a:p>
      </dgm:t>
    </dgm:pt>
    <dgm:pt modelId="{A3F32682-BCBD-42C1-A2C4-0655E54429A3}">
      <dgm:prSet phldrT="[Text]"/>
      <dgm:spPr/>
      <dgm:t>
        <a:bodyPr/>
        <a:lstStyle/>
        <a:p>
          <a:r>
            <a:rPr lang="en-US" dirty="0" smtClean="0"/>
            <a:t>Protist</a:t>
          </a:r>
          <a:endParaRPr lang="en-US" dirty="0"/>
        </a:p>
      </dgm:t>
    </dgm:pt>
    <dgm:pt modelId="{B1570D9D-B5F7-48C0-A75F-04B3B77D6D9D}" type="parTrans" cxnId="{E4CC0D83-7FC9-4A5D-BB32-CE2E475F524A}">
      <dgm:prSet/>
      <dgm:spPr/>
      <dgm:t>
        <a:bodyPr/>
        <a:lstStyle/>
        <a:p>
          <a:endParaRPr lang="en-US"/>
        </a:p>
      </dgm:t>
    </dgm:pt>
    <dgm:pt modelId="{F111BD8B-B94D-4C89-8EA1-E7F9F69168FE}" type="sibTrans" cxnId="{E4CC0D83-7FC9-4A5D-BB32-CE2E475F524A}">
      <dgm:prSet/>
      <dgm:spPr/>
      <dgm:t>
        <a:bodyPr/>
        <a:lstStyle/>
        <a:p>
          <a:endParaRPr lang="en-US"/>
        </a:p>
      </dgm:t>
    </dgm:pt>
    <dgm:pt modelId="{15C9B607-3D23-44E1-9264-47832108FA16}">
      <dgm:prSet phldrT="[Text]"/>
      <dgm:spPr/>
      <dgm:t>
        <a:bodyPr/>
        <a:lstStyle/>
        <a:p>
          <a:r>
            <a:rPr lang="en-US" dirty="0" smtClean="0"/>
            <a:t>Protozoans, algae</a:t>
          </a:r>
          <a:endParaRPr lang="en-US" dirty="0"/>
        </a:p>
      </dgm:t>
    </dgm:pt>
    <dgm:pt modelId="{0C2C2C05-9017-4158-A28E-2D6A9DFF0880}" type="parTrans" cxnId="{221A87B2-1F39-4DE8-950C-518C3FAF6977}">
      <dgm:prSet/>
      <dgm:spPr/>
      <dgm:t>
        <a:bodyPr/>
        <a:lstStyle/>
        <a:p>
          <a:endParaRPr lang="en-US"/>
        </a:p>
      </dgm:t>
    </dgm:pt>
    <dgm:pt modelId="{5478427B-6476-4920-A477-0FB65AE92498}" type="sibTrans" cxnId="{221A87B2-1F39-4DE8-950C-518C3FAF6977}">
      <dgm:prSet/>
      <dgm:spPr/>
      <dgm:t>
        <a:bodyPr/>
        <a:lstStyle/>
        <a:p>
          <a:endParaRPr lang="en-US"/>
        </a:p>
      </dgm:t>
    </dgm:pt>
    <dgm:pt modelId="{497FA610-47EE-42FE-9CCF-2EBE07420755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49FFE224-186A-4655-88B3-DACB3CB91DBE}" type="parTrans" cxnId="{29DBB872-27C9-43C6-832C-E41CB2D0473F}">
      <dgm:prSet/>
      <dgm:spPr/>
      <dgm:t>
        <a:bodyPr/>
        <a:lstStyle/>
        <a:p>
          <a:endParaRPr lang="en-US"/>
        </a:p>
      </dgm:t>
    </dgm:pt>
    <dgm:pt modelId="{F639B04B-1EF2-438C-B805-49CC51893D90}" type="sibTrans" cxnId="{29DBB872-27C9-43C6-832C-E41CB2D0473F}">
      <dgm:prSet/>
      <dgm:spPr/>
      <dgm:t>
        <a:bodyPr/>
        <a:lstStyle/>
        <a:p>
          <a:endParaRPr lang="en-US"/>
        </a:p>
      </dgm:t>
    </dgm:pt>
    <dgm:pt modelId="{54B8D0E0-0A52-446D-A707-9A72D269681D}">
      <dgm:prSet phldrT="[Text]"/>
      <dgm:spPr/>
      <dgm:t>
        <a:bodyPr/>
        <a:lstStyle/>
        <a:p>
          <a:r>
            <a:rPr lang="en-US" dirty="0" smtClean="0"/>
            <a:t>Fungi</a:t>
          </a:r>
          <a:endParaRPr lang="en-US" dirty="0"/>
        </a:p>
      </dgm:t>
    </dgm:pt>
    <dgm:pt modelId="{63A9E1BB-E735-4533-B87D-004C4FDD38AA}" type="parTrans" cxnId="{ADED8AA8-3883-4D55-8F64-027EDFB8C0AF}">
      <dgm:prSet/>
      <dgm:spPr/>
      <dgm:t>
        <a:bodyPr/>
        <a:lstStyle/>
        <a:p>
          <a:endParaRPr lang="en-US"/>
        </a:p>
      </dgm:t>
    </dgm:pt>
    <dgm:pt modelId="{AA3C1880-7F75-4BC6-AD41-C268A6543A38}" type="sibTrans" cxnId="{ADED8AA8-3883-4D55-8F64-027EDFB8C0AF}">
      <dgm:prSet/>
      <dgm:spPr/>
      <dgm:t>
        <a:bodyPr/>
        <a:lstStyle/>
        <a:p>
          <a:endParaRPr lang="en-US"/>
        </a:p>
      </dgm:t>
    </dgm:pt>
    <dgm:pt modelId="{6D842108-23AE-4409-988C-04B2096CE101}">
      <dgm:prSet phldrT="[Text]"/>
      <dgm:spPr/>
      <dgm:t>
        <a:bodyPr/>
        <a:lstStyle/>
        <a:p>
          <a:r>
            <a:rPr lang="en-US" dirty="0" smtClean="0"/>
            <a:t>Mushroom, yeast</a:t>
          </a:r>
          <a:endParaRPr lang="en-US" dirty="0"/>
        </a:p>
      </dgm:t>
    </dgm:pt>
    <dgm:pt modelId="{5CC370E8-4465-4C12-88CB-7C9CB77A532F}" type="parTrans" cxnId="{2DDED3A5-8BFE-41FB-96DB-681C385BABE1}">
      <dgm:prSet/>
      <dgm:spPr/>
      <dgm:t>
        <a:bodyPr/>
        <a:lstStyle/>
        <a:p>
          <a:endParaRPr lang="en-US"/>
        </a:p>
      </dgm:t>
    </dgm:pt>
    <dgm:pt modelId="{0DF98764-A4E7-4221-B75E-E6F736AE0C60}" type="sibTrans" cxnId="{2DDED3A5-8BFE-41FB-96DB-681C385BABE1}">
      <dgm:prSet/>
      <dgm:spPr/>
      <dgm:t>
        <a:bodyPr/>
        <a:lstStyle/>
        <a:p>
          <a:endParaRPr lang="en-US"/>
        </a:p>
      </dgm:t>
    </dgm:pt>
    <dgm:pt modelId="{6A0F2921-9761-418A-AD91-91746BDD5C12}">
      <dgm:prSet phldrT="[Text]"/>
      <dgm:spPr/>
      <dgm:t>
        <a:bodyPr/>
        <a:lstStyle/>
        <a:p>
          <a:r>
            <a:rPr lang="en-US" dirty="0" smtClean="0"/>
            <a:t>Plant</a:t>
          </a:r>
          <a:endParaRPr lang="en-US" dirty="0"/>
        </a:p>
      </dgm:t>
    </dgm:pt>
    <dgm:pt modelId="{BF3E8D9B-B8E3-44E1-B1F0-EC1FA7714350}" type="parTrans" cxnId="{81239CE9-97C7-4ECE-A87C-CD5EDF3F2108}">
      <dgm:prSet/>
      <dgm:spPr/>
      <dgm:t>
        <a:bodyPr/>
        <a:lstStyle/>
        <a:p>
          <a:endParaRPr lang="en-US"/>
        </a:p>
      </dgm:t>
    </dgm:pt>
    <dgm:pt modelId="{2C16E1F5-21FA-48BA-9DD3-322CE5DD4468}" type="sibTrans" cxnId="{81239CE9-97C7-4ECE-A87C-CD5EDF3F2108}">
      <dgm:prSet/>
      <dgm:spPr/>
      <dgm:t>
        <a:bodyPr/>
        <a:lstStyle/>
        <a:p>
          <a:endParaRPr lang="en-US"/>
        </a:p>
      </dgm:t>
    </dgm:pt>
    <dgm:pt modelId="{3E667695-87F7-498F-B753-E6041BDC9985}">
      <dgm:prSet phldrT="[Text]"/>
      <dgm:spPr/>
      <dgm:t>
        <a:bodyPr/>
        <a:lstStyle/>
        <a:p>
          <a:r>
            <a:rPr lang="en-US" dirty="0" smtClean="0"/>
            <a:t>No nucleus</a:t>
          </a:r>
          <a:endParaRPr lang="en-US" dirty="0"/>
        </a:p>
      </dgm:t>
    </dgm:pt>
    <dgm:pt modelId="{5D05C82D-8210-4BEA-9492-CD70CFC5C6F2}" type="parTrans" cxnId="{216876FA-DC5B-4B57-9CF2-3FDD089B39DC}">
      <dgm:prSet/>
      <dgm:spPr/>
      <dgm:t>
        <a:bodyPr/>
        <a:lstStyle/>
        <a:p>
          <a:endParaRPr lang="en-US"/>
        </a:p>
      </dgm:t>
    </dgm:pt>
    <dgm:pt modelId="{12C3F1F9-A63C-4C2E-9811-94B4EF78D98B}" type="sibTrans" cxnId="{216876FA-DC5B-4B57-9CF2-3FDD089B39DC}">
      <dgm:prSet/>
      <dgm:spPr/>
      <dgm:t>
        <a:bodyPr/>
        <a:lstStyle/>
        <a:p>
          <a:endParaRPr lang="en-US"/>
        </a:p>
      </dgm:t>
    </dgm:pt>
    <dgm:pt modelId="{420CA2BE-AFDB-4888-845B-26A7CAA1C33A}">
      <dgm:prSet phldrT="[Text]"/>
      <dgm:spPr/>
      <dgm:t>
        <a:bodyPr/>
        <a:lstStyle/>
        <a:p>
          <a:r>
            <a:rPr lang="en-US" dirty="0" smtClean="0"/>
            <a:t>Unicellular</a:t>
          </a:r>
          <a:endParaRPr lang="en-US" dirty="0"/>
        </a:p>
      </dgm:t>
    </dgm:pt>
    <dgm:pt modelId="{8731A278-923B-4396-A66A-93622DF71318}" type="parTrans" cxnId="{313B292B-B1B4-4527-8015-F171976CF795}">
      <dgm:prSet/>
      <dgm:spPr/>
      <dgm:t>
        <a:bodyPr/>
        <a:lstStyle/>
        <a:p>
          <a:endParaRPr lang="en-US"/>
        </a:p>
      </dgm:t>
    </dgm:pt>
    <dgm:pt modelId="{ED933233-BDFB-49B8-82B9-C456B5A319D3}" type="sibTrans" cxnId="{313B292B-B1B4-4527-8015-F171976CF795}">
      <dgm:prSet/>
      <dgm:spPr/>
      <dgm:t>
        <a:bodyPr/>
        <a:lstStyle/>
        <a:p>
          <a:endParaRPr lang="en-US"/>
        </a:p>
      </dgm:t>
    </dgm:pt>
    <dgm:pt modelId="{DB2FD479-3E76-4ADB-898D-C50613DE4CB1}">
      <dgm:prSet phldrT="[Text]"/>
      <dgm:spPr/>
      <dgm:t>
        <a:bodyPr/>
        <a:lstStyle/>
        <a:p>
          <a:r>
            <a:rPr lang="en-US" dirty="0" smtClean="0"/>
            <a:t>Can be heterotrophic or autotrophic</a:t>
          </a:r>
          <a:endParaRPr lang="en-US" dirty="0"/>
        </a:p>
      </dgm:t>
    </dgm:pt>
    <dgm:pt modelId="{509D79B9-F21F-43F1-90DB-43B88BBB7E2D}" type="parTrans" cxnId="{3CC23EEF-82F6-4701-81F0-19A0907184F2}">
      <dgm:prSet/>
      <dgm:spPr/>
      <dgm:t>
        <a:bodyPr/>
        <a:lstStyle/>
        <a:p>
          <a:endParaRPr lang="en-US"/>
        </a:p>
      </dgm:t>
    </dgm:pt>
    <dgm:pt modelId="{AE0F6681-4EEF-44DF-831B-08B05AA2D533}" type="sibTrans" cxnId="{3CC23EEF-82F6-4701-81F0-19A0907184F2}">
      <dgm:prSet/>
      <dgm:spPr/>
      <dgm:t>
        <a:bodyPr/>
        <a:lstStyle/>
        <a:p>
          <a:endParaRPr lang="en-US"/>
        </a:p>
      </dgm:t>
    </dgm:pt>
    <dgm:pt modelId="{0B6DBE38-069F-4004-AF2C-876BEC63EAC0}">
      <dgm:prSet phldrT="[Text]"/>
      <dgm:spPr/>
      <dgm:t>
        <a:bodyPr/>
        <a:lstStyle/>
        <a:p>
          <a:r>
            <a:rPr lang="en-US" dirty="0" smtClean="0"/>
            <a:t>Animal</a:t>
          </a:r>
          <a:endParaRPr lang="en-US" dirty="0"/>
        </a:p>
      </dgm:t>
    </dgm:pt>
    <dgm:pt modelId="{CE3F6AD1-7B77-4D1F-BA81-9089D1FAEAB1}" type="parTrans" cxnId="{5CF0ACFA-D76A-48D8-A8B9-5D6895515F02}">
      <dgm:prSet/>
      <dgm:spPr/>
      <dgm:t>
        <a:bodyPr/>
        <a:lstStyle/>
        <a:p>
          <a:endParaRPr lang="en-US"/>
        </a:p>
      </dgm:t>
    </dgm:pt>
    <dgm:pt modelId="{B1712C9A-DD2D-4AF5-AA38-662E05653B04}" type="sibTrans" cxnId="{5CF0ACFA-D76A-48D8-A8B9-5D6895515F02}">
      <dgm:prSet/>
      <dgm:spPr/>
      <dgm:t>
        <a:bodyPr/>
        <a:lstStyle/>
        <a:p>
          <a:endParaRPr lang="en-US"/>
        </a:p>
      </dgm:t>
    </dgm:pt>
    <dgm:pt modelId="{EA2B078A-2409-41CB-8B05-EE52F7A7DBEC}">
      <dgm:prSet phldrT="[Text]"/>
      <dgm:spPr/>
      <dgm:t>
        <a:bodyPr/>
        <a:lstStyle/>
        <a:p>
          <a:r>
            <a:rPr lang="en-US" dirty="0" smtClean="0"/>
            <a:t>Mainly unicellular</a:t>
          </a:r>
          <a:endParaRPr lang="en-US" dirty="0"/>
        </a:p>
      </dgm:t>
    </dgm:pt>
    <dgm:pt modelId="{842E9055-5DD5-4F76-8F73-9F47C5C654ED}" type="parTrans" cxnId="{7B8F6406-9272-4C76-9B00-FF5AD469AC23}">
      <dgm:prSet/>
      <dgm:spPr/>
      <dgm:t>
        <a:bodyPr/>
        <a:lstStyle/>
        <a:p>
          <a:endParaRPr lang="en-US"/>
        </a:p>
      </dgm:t>
    </dgm:pt>
    <dgm:pt modelId="{1714B6CF-6DF8-4354-8047-1AA87F7EA05C}" type="sibTrans" cxnId="{7B8F6406-9272-4C76-9B00-FF5AD469AC23}">
      <dgm:prSet/>
      <dgm:spPr/>
      <dgm:t>
        <a:bodyPr/>
        <a:lstStyle/>
        <a:p>
          <a:endParaRPr lang="en-US"/>
        </a:p>
      </dgm:t>
    </dgm:pt>
    <dgm:pt modelId="{A4E4B58F-8F8C-4B28-8F72-D47B7DEB4B04}">
      <dgm:prSet phldrT="[Text]"/>
      <dgm:spPr/>
      <dgm:t>
        <a:bodyPr/>
        <a:lstStyle/>
        <a:p>
          <a:r>
            <a:rPr lang="en-US" dirty="0" smtClean="0"/>
            <a:t>Can be heterotrophic or autotrophic</a:t>
          </a:r>
          <a:endParaRPr lang="en-US" dirty="0"/>
        </a:p>
      </dgm:t>
    </dgm:pt>
    <dgm:pt modelId="{A8926F04-AAFB-4B03-8894-C5B21D8549E5}" type="parTrans" cxnId="{D043D86D-98B2-4173-8DDB-5110D368C6CE}">
      <dgm:prSet/>
      <dgm:spPr/>
      <dgm:t>
        <a:bodyPr/>
        <a:lstStyle/>
        <a:p>
          <a:endParaRPr lang="en-US"/>
        </a:p>
      </dgm:t>
    </dgm:pt>
    <dgm:pt modelId="{88BB1179-DE26-45A6-B46D-AC632A51EF9C}" type="sibTrans" cxnId="{D043D86D-98B2-4173-8DDB-5110D368C6CE}">
      <dgm:prSet/>
      <dgm:spPr/>
      <dgm:t>
        <a:bodyPr/>
        <a:lstStyle/>
        <a:p>
          <a:endParaRPr lang="en-US"/>
        </a:p>
      </dgm:t>
    </dgm:pt>
    <dgm:pt modelId="{18F85F8A-E909-4B6C-A945-EA4D3606CC95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8EBFF310-EE02-476A-832B-CCF10DECEC55}" type="parTrans" cxnId="{320D4E44-9857-4071-9F12-27CBFBFA009C}">
      <dgm:prSet/>
      <dgm:spPr/>
      <dgm:t>
        <a:bodyPr/>
        <a:lstStyle/>
        <a:p>
          <a:endParaRPr lang="en-US"/>
        </a:p>
      </dgm:t>
    </dgm:pt>
    <dgm:pt modelId="{EF5E4A53-E47E-4C5A-9BD5-286939E37CC7}" type="sibTrans" cxnId="{320D4E44-9857-4071-9F12-27CBFBFA009C}">
      <dgm:prSet/>
      <dgm:spPr/>
      <dgm:t>
        <a:bodyPr/>
        <a:lstStyle/>
        <a:p>
          <a:endParaRPr lang="en-US"/>
        </a:p>
      </dgm:t>
    </dgm:pt>
    <dgm:pt modelId="{716C2E72-4A61-4985-8915-B8233216AD90}">
      <dgm:prSet phldrT="[Text]"/>
      <dgm:spPr/>
      <dgm:t>
        <a:bodyPr/>
        <a:lstStyle/>
        <a:p>
          <a:r>
            <a:rPr lang="en-US" dirty="0" smtClean="0"/>
            <a:t>Have cell wall</a:t>
          </a:r>
          <a:endParaRPr lang="en-US" dirty="0"/>
        </a:p>
      </dgm:t>
    </dgm:pt>
    <dgm:pt modelId="{B31A4DA7-DFDB-4B1C-980E-5DA05DCF81AF}" type="parTrans" cxnId="{E8F696FB-BEC1-46C6-B318-7FC704A04907}">
      <dgm:prSet/>
      <dgm:spPr/>
      <dgm:t>
        <a:bodyPr/>
        <a:lstStyle/>
        <a:p>
          <a:endParaRPr lang="en-US"/>
        </a:p>
      </dgm:t>
    </dgm:pt>
    <dgm:pt modelId="{1EBD2AB8-AB71-4CEE-8585-0B0785B78E77}" type="sibTrans" cxnId="{E8F696FB-BEC1-46C6-B318-7FC704A04907}">
      <dgm:prSet/>
      <dgm:spPr/>
      <dgm:t>
        <a:bodyPr/>
        <a:lstStyle/>
        <a:p>
          <a:endParaRPr lang="en-US"/>
        </a:p>
      </dgm:t>
    </dgm:pt>
    <dgm:pt modelId="{638B1F6B-8800-44F0-AAAA-E35A81DC4C28}">
      <dgm:prSet phldrT="[Text]"/>
      <dgm:spPr/>
      <dgm:t>
        <a:bodyPr/>
        <a:lstStyle/>
        <a:p>
          <a:r>
            <a:rPr lang="en-US" dirty="0" smtClean="0"/>
            <a:t> Some have cell wall</a:t>
          </a:r>
          <a:endParaRPr lang="en-US" dirty="0"/>
        </a:p>
      </dgm:t>
    </dgm:pt>
    <dgm:pt modelId="{DA59BECE-F3B7-498B-88BE-F833B617F9F6}" type="parTrans" cxnId="{FFB09293-4E61-48EC-AB29-D639471106E4}">
      <dgm:prSet/>
      <dgm:spPr/>
      <dgm:t>
        <a:bodyPr/>
        <a:lstStyle/>
        <a:p>
          <a:endParaRPr lang="en-US"/>
        </a:p>
      </dgm:t>
    </dgm:pt>
    <dgm:pt modelId="{C4CD8E04-5C11-4BBA-A9BA-B660A96718EA}" type="sibTrans" cxnId="{FFB09293-4E61-48EC-AB29-D639471106E4}">
      <dgm:prSet/>
      <dgm:spPr/>
      <dgm:t>
        <a:bodyPr/>
        <a:lstStyle/>
        <a:p>
          <a:endParaRPr lang="en-US"/>
        </a:p>
      </dgm:t>
    </dgm:pt>
    <dgm:pt modelId="{1E7DC262-7CC6-47D3-97C1-5A70144A23FD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9C0C7BF5-C1EC-42A7-B5A2-4FC01D368EAF}" type="parTrans" cxnId="{F69DC43A-EB5F-47D7-9F52-B0AB76C3F0D8}">
      <dgm:prSet/>
      <dgm:spPr/>
      <dgm:t>
        <a:bodyPr/>
        <a:lstStyle/>
        <a:p>
          <a:endParaRPr lang="en-US"/>
        </a:p>
      </dgm:t>
    </dgm:pt>
    <dgm:pt modelId="{4EC2E62C-D3BB-447A-B308-3B3A065CCC66}" type="sibTrans" cxnId="{F69DC43A-EB5F-47D7-9F52-B0AB76C3F0D8}">
      <dgm:prSet/>
      <dgm:spPr/>
      <dgm:t>
        <a:bodyPr/>
        <a:lstStyle/>
        <a:p>
          <a:endParaRPr lang="en-US"/>
        </a:p>
      </dgm:t>
    </dgm:pt>
    <dgm:pt modelId="{D25F6467-373C-43C1-B9A6-48BFB2D06272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DF401352-8F7F-49D6-AFAB-A44B7E087F5D}" type="parTrans" cxnId="{40E02711-2E0D-4C6B-A5F8-70514C2C6781}">
      <dgm:prSet/>
      <dgm:spPr/>
      <dgm:t>
        <a:bodyPr/>
        <a:lstStyle/>
        <a:p>
          <a:endParaRPr lang="en-US"/>
        </a:p>
      </dgm:t>
    </dgm:pt>
    <dgm:pt modelId="{F0B64BF3-653D-401F-9879-3CD025AAA2F8}" type="sibTrans" cxnId="{40E02711-2E0D-4C6B-A5F8-70514C2C6781}">
      <dgm:prSet/>
      <dgm:spPr/>
      <dgm:t>
        <a:bodyPr/>
        <a:lstStyle/>
        <a:p>
          <a:endParaRPr lang="en-US"/>
        </a:p>
      </dgm:t>
    </dgm:pt>
    <dgm:pt modelId="{48EEC211-B069-4693-AEEB-1551ECDFEA8C}">
      <dgm:prSet phldrT="[Text]"/>
      <dgm:spPr/>
      <dgm:t>
        <a:bodyPr/>
        <a:lstStyle/>
        <a:p>
          <a:r>
            <a:rPr lang="en-US" dirty="0" smtClean="0"/>
            <a:t>Have cell wall</a:t>
          </a:r>
          <a:endParaRPr lang="en-US" dirty="0"/>
        </a:p>
      </dgm:t>
    </dgm:pt>
    <dgm:pt modelId="{49CE4BF6-5714-40A7-AAE2-FDC1BA5BD8B2}" type="parTrans" cxnId="{CE457059-1F2B-4BD0-B172-81D4DF08CCD1}">
      <dgm:prSet/>
      <dgm:spPr/>
      <dgm:t>
        <a:bodyPr/>
        <a:lstStyle/>
        <a:p>
          <a:endParaRPr lang="en-US"/>
        </a:p>
      </dgm:t>
    </dgm:pt>
    <dgm:pt modelId="{D980203F-2CEF-48FC-BEBA-8834B938740F}" type="sibTrans" cxnId="{CE457059-1F2B-4BD0-B172-81D4DF08CCD1}">
      <dgm:prSet/>
      <dgm:spPr/>
      <dgm:t>
        <a:bodyPr/>
        <a:lstStyle/>
        <a:p>
          <a:endParaRPr lang="en-US"/>
        </a:p>
      </dgm:t>
    </dgm:pt>
    <dgm:pt modelId="{AD82CE36-1D7D-4DFD-8CF0-85175013C724}">
      <dgm:prSet phldrT="[Text]"/>
      <dgm:spPr/>
      <dgm:t>
        <a:bodyPr/>
        <a:lstStyle/>
        <a:p>
          <a:r>
            <a:rPr lang="en-US" dirty="0" smtClean="0"/>
            <a:t>Mainly multicellular</a:t>
          </a:r>
          <a:endParaRPr lang="en-US" dirty="0"/>
        </a:p>
      </dgm:t>
    </dgm:pt>
    <dgm:pt modelId="{38AE0FBC-2051-4EFC-A016-448A330BB191}" type="parTrans" cxnId="{181BD70B-064C-438C-B03A-A367A4874413}">
      <dgm:prSet/>
      <dgm:spPr/>
      <dgm:t>
        <a:bodyPr/>
        <a:lstStyle/>
        <a:p>
          <a:endParaRPr lang="en-US"/>
        </a:p>
      </dgm:t>
    </dgm:pt>
    <dgm:pt modelId="{7E897377-8938-4D04-B4D6-55242F1CF126}" type="sibTrans" cxnId="{181BD70B-064C-438C-B03A-A367A4874413}">
      <dgm:prSet/>
      <dgm:spPr/>
      <dgm:t>
        <a:bodyPr/>
        <a:lstStyle/>
        <a:p>
          <a:endParaRPr lang="en-US"/>
        </a:p>
      </dgm:t>
    </dgm:pt>
    <dgm:pt modelId="{798B505B-4452-445E-AE8A-A61CE442E8C2}">
      <dgm:prSet phldrT="[Text]"/>
      <dgm:spPr/>
      <dgm:t>
        <a:bodyPr/>
        <a:lstStyle/>
        <a:p>
          <a:r>
            <a:rPr lang="en-US" dirty="0" smtClean="0"/>
            <a:t>heterotrophic</a:t>
          </a:r>
          <a:endParaRPr lang="en-US" dirty="0"/>
        </a:p>
      </dgm:t>
    </dgm:pt>
    <dgm:pt modelId="{89C721CA-A1A0-4F87-897A-2EA425A7236C}" type="parTrans" cxnId="{1FF1F803-7D22-4184-8ECF-4B4341C30619}">
      <dgm:prSet/>
      <dgm:spPr/>
      <dgm:t>
        <a:bodyPr/>
        <a:lstStyle/>
        <a:p>
          <a:endParaRPr lang="en-US"/>
        </a:p>
      </dgm:t>
    </dgm:pt>
    <dgm:pt modelId="{BB3DD42F-EB56-4004-AAB8-EAC54BBB7CC5}" type="sibTrans" cxnId="{1FF1F803-7D22-4184-8ECF-4B4341C30619}">
      <dgm:prSet/>
      <dgm:spPr/>
      <dgm:t>
        <a:bodyPr/>
        <a:lstStyle/>
        <a:p>
          <a:endParaRPr lang="en-US"/>
        </a:p>
      </dgm:t>
    </dgm:pt>
    <dgm:pt modelId="{97F39417-6622-4F34-AF44-85691303C9A4}">
      <dgm:prSet phldrT="[Text]"/>
      <dgm:spPr/>
      <dgm:t>
        <a:bodyPr/>
        <a:lstStyle/>
        <a:p>
          <a:r>
            <a:rPr lang="en-US" dirty="0" smtClean="0"/>
            <a:t>Moss, fern, trees, flowers</a:t>
          </a:r>
          <a:endParaRPr lang="en-US" dirty="0"/>
        </a:p>
      </dgm:t>
    </dgm:pt>
    <dgm:pt modelId="{27DC5473-3EC4-4566-89E5-16210E601095}" type="parTrans" cxnId="{946F5F71-82AA-4389-95D1-0A48A1B1A799}">
      <dgm:prSet/>
      <dgm:spPr/>
      <dgm:t>
        <a:bodyPr/>
        <a:lstStyle/>
        <a:p>
          <a:endParaRPr lang="en-US"/>
        </a:p>
      </dgm:t>
    </dgm:pt>
    <dgm:pt modelId="{494163CC-AEAB-44D1-B04E-99D9A4CDE7E2}" type="sibTrans" cxnId="{946F5F71-82AA-4389-95D1-0A48A1B1A799}">
      <dgm:prSet/>
      <dgm:spPr/>
      <dgm:t>
        <a:bodyPr/>
        <a:lstStyle/>
        <a:p>
          <a:endParaRPr lang="en-US"/>
        </a:p>
      </dgm:t>
    </dgm:pt>
    <dgm:pt modelId="{D4FD35CC-F7B4-4B99-8C5E-06A89940629C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C3EC943B-40C4-46CA-803E-4A55F23F590A}" type="parTrans" cxnId="{F3E4995D-8B2E-44EE-851F-4E9511A4C429}">
      <dgm:prSet/>
      <dgm:spPr/>
      <dgm:t>
        <a:bodyPr/>
        <a:lstStyle/>
        <a:p>
          <a:endParaRPr lang="en-US"/>
        </a:p>
      </dgm:t>
    </dgm:pt>
    <dgm:pt modelId="{71D5B3AC-3554-453C-8FF9-B7F95F1BDF2F}" type="sibTrans" cxnId="{F3E4995D-8B2E-44EE-851F-4E9511A4C429}">
      <dgm:prSet/>
      <dgm:spPr/>
      <dgm:t>
        <a:bodyPr/>
        <a:lstStyle/>
        <a:p>
          <a:endParaRPr lang="en-US"/>
        </a:p>
      </dgm:t>
    </dgm:pt>
    <dgm:pt modelId="{1306A521-455A-49DB-8336-BDC58132CF48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E1DBBAEA-CA86-48BC-B429-E8B55A67B8E1}" type="parTrans" cxnId="{C17DACF7-E96D-45A1-AF6A-BDB5EC7DA762}">
      <dgm:prSet/>
      <dgm:spPr/>
      <dgm:t>
        <a:bodyPr/>
        <a:lstStyle/>
        <a:p>
          <a:endParaRPr lang="en-US"/>
        </a:p>
      </dgm:t>
    </dgm:pt>
    <dgm:pt modelId="{FAA22A94-C5E9-4DF2-9CA8-2355DD200BE5}" type="sibTrans" cxnId="{C17DACF7-E96D-45A1-AF6A-BDB5EC7DA762}">
      <dgm:prSet/>
      <dgm:spPr/>
      <dgm:t>
        <a:bodyPr/>
        <a:lstStyle/>
        <a:p>
          <a:endParaRPr lang="en-US"/>
        </a:p>
      </dgm:t>
    </dgm:pt>
    <dgm:pt modelId="{F5918ED8-75BC-4729-9206-BFE5C900271A}">
      <dgm:prSet phldrT="[Text]"/>
      <dgm:spPr/>
      <dgm:t>
        <a:bodyPr/>
        <a:lstStyle/>
        <a:p>
          <a:r>
            <a:rPr lang="en-US" dirty="0" smtClean="0"/>
            <a:t>Have cell wall</a:t>
          </a:r>
          <a:endParaRPr lang="en-US" dirty="0"/>
        </a:p>
      </dgm:t>
    </dgm:pt>
    <dgm:pt modelId="{6CBEA67C-7291-4A2E-BD12-699C15D7A224}" type="parTrans" cxnId="{0D4AD15C-3972-48A7-BA89-B133DC93EA9F}">
      <dgm:prSet/>
      <dgm:spPr/>
      <dgm:t>
        <a:bodyPr/>
        <a:lstStyle/>
        <a:p>
          <a:endParaRPr lang="en-US"/>
        </a:p>
      </dgm:t>
    </dgm:pt>
    <dgm:pt modelId="{20BD4767-897D-4D8E-9E92-D7D0A8E2AA9E}" type="sibTrans" cxnId="{0D4AD15C-3972-48A7-BA89-B133DC93EA9F}">
      <dgm:prSet/>
      <dgm:spPr/>
      <dgm:t>
        <a:bodyPr/>
        <a:lstStyle/>
        <a:p>
          <a:endParaRPr lang="en-US"/>
        </a:p>
      </dgm:t>
    </dgm:pt>
    <dgm:pt modelId="{1AA21D21-550B-40F6-8B63-A16C85EFABCB}">
      <dgm:prSet phldrT="[Text]"/>
      <dgm:spPr/>
      <dgm:t>
        <a:bodyPr/>
        <a:lstStyle/>
        <a:p>
          <a:r>
            <a:rPr lang="en-US" dirty="0" smtClean="0"/>
            <a:t>All multicellular</a:t>
          </a:r>
          <a:endParaRPr lang="en-US" dirty="0"/>
        </a:p>
      </dgm:t>
    </dgm:pt>
    <dgm:pt modelId="{CE8994F4-2C7F-4364-983B-5BFE58BDCADD}" type="parTrans" cxnId="{6C091DB6-5E96-433B-B38B-0E88920771E0}">
      <dgm:prSet/>
      <dgm:spPr/>
      <dgm:t>
        <a:bodyPr/>
        <a:lstStyle/>
        <a:p>
          <a:endParaRPr lang="en-US"/>
        </a:p>
      </dgm:t>
    </dgm:pt>
    <dgm:pt modelId="{FE31AC6E-A1DB-45B1-8768-94C653403C66}" type="sibTrans" cxnId="{6C091DB6-5E96-433B-B38B-0E88920771E0}">
      <dgm:prSet/>
      <dgm:spPr/>
      <dgm:t>
        <a:bodyPr/>
        <a:lstStyle/>
        <a:p>
          <a:endParaRPr lang="en-US"/>
        </a:p>
      </dgm:t>
    </dgm:pt>
    <dgm:pt modelId="{3A646CFD-6E96-45BB-B2D5-8824740BB7A7}">
      <dgm:prSet phldrT="[Text]"/>
      <dgm:spPr/>
      <dgm:t>
        <a:bodyPr/>
        <a:lstStyle/>
        <a:p>
          <a:r>
            <a:rPr lang="en-US" dirty="0" smtClean="0"/>
            <a:t>autotrophic</a:t>
          </a:r>
          <a:endParaRPr lang="en-US" dirty="0"/>
        </a:p>
      </dgm:t>
    </dgm:pt>
    <dgm:pt modelId="{7FB6C306-B65D-4930-A283-015650F0B4E9}" type="parTrans" cxnId="{7D9C490E-B8AD-4DD9-A005-D3D163B778B8}">
      <dgm:prSet/>
      <dgm:spPr/>
      <dgm:t>
        <a:bodyPr/>
        <a:lstStyle/>
        <a:p>
          <a:endParaRPr lang="en-US"/>
        </a:p>
      </dgm:t>
    </dgm:pt>
    <dgm:pt modelId="{302A3324-D71A-4D70-9C3E-4E3E9DFCB082}" type="sibTrans" cxnId="{7D9C490E-B8AD-4DD9-A005-D3D163B778B8}">
      <dgm:prSet/>
      <dgm:spPr/>
      <dgm:t>
        <a:bodyPr/>
        <a:lstStyle/>
        <a:p>
          <a:endParaRPr lang="en-US"/>
        </a:p>
      </dgm:t>
    </dgm:pt>
    <dgm:pt modelId="{1137232F-34B5-41F2-A376-822B19907E35}">
      <dgm:prSet phldrT="[Text]"/>
      <dgm:spPr/>
      <dgm:t>
        <a:bodyPr/>
        <a:lstStyle/>
        <a:p>
          <a:r>
            <a:rPr lang="en-US" dirty="0" smtClean="0"/>
            <a:t>Sponge, annelids, amphibians, birds, mammals</a:t>
          </a:r>
          <a:endParaRPr lang="en-US" dirty="0"/>
        </a:p>
      </dgm:t>
    </dgm:pt>
    <dgm:pt modelId="{B85319B3-1D1D-4007-A11C-37F3DE545A1D}" type="parTrans" cxnId="{9B5D462B-AC2A-4E6A-9D13-3BAE55E9FB00}">
      <dgm:prSet/>
      <dgm:spPr/>
      <dgm:t>
        <a:bodyPr/>
        <a:lstStyle/>
        <a:p>
          <a:endParaRPr lang="en-US"/>
        </a:p>
      </dgm:t>
    </dgm:pt>
    <dgm:pt modelId="{8E0BBAD8-E2B6-440E-BBCB-2A2E0C78A1B8}" type="sibTrans" cxnId="{9B5D462B-AC2A-4E6A-9D13-3BAE55E9FB00}">
      <dgm:prSet/>
      <dgm:spPr/>
      <dgm:t>
        <a:bodyPr/>
        <a:lstStyle/>
        <a:p>
          <a:endParaRPr lang="en-US"/>
        </a:p>
      </dgm:t>
    </dgm:pt>
    <dgm:pt modelId="{4BF91405-150E-4072-A504-FF65B86313B3}">
      <dgm:prSet phldrT="[Text]"/>
      <dgm:spPr/>
      <dgm:t>
        <a:bodyPr/>
        <a:lstStyle/>
        <a:p>
          <a:r>
            <a:rPr lang="en-US" dirty="0" smtClean="0"/>
            <a:t>Eukaryotic</a:t>
          </a:r>
          <a:endParaRPr lang="en-US" dirty="0"/>
        </a:p>
      </dgm:t>
    </dgm:pt>
    <dgm:pt modelId="{2A65139B-612A-422C-8C5E-FBF1926060F9}" type="parTrans" cxnId="{6C2A60F6-5C3E-4451-85D2-89A18BBF48CF}">
      <dgm:prSet/>
      <dgm:spPr/>
      <dgm:t>
        <a:bodyPr/>
        <a:lstStyle/>
        <a:p>
          <a:endParaRPr lang="en-US"/>
        </a:p>
      </dgm:t>
    </dgm:pt>
    <dgm:pt modelId="{EE2AEF29-1ED6-48E1-A1FE-75036B532D54}" type="sibTrans" cxnId="{6C2A60F6-5C3E-4451-85D2-89A18BBF48CF}">
      <dgm:prSet/>
      <dgm:spPr/>
      <dgm:t>
        <a:bodyPr/>
        <a:lstStyle/>
        <a:p>
          <a:endParaRPr lang="en-US"/>
        </a:p>
      </dgm:t>
    </dgm:pt>
    <dgm:pt modelId="{B85023F9-52EC-4357-BDBF-EC384F5D5964}">
      <dgm:prSet phldrT="[Text]"/>
      <dgm:spPr/>
      <dgm:t>
        <a:bodyPr/>
        <a:lstStyle/>
        <a:p>
          <a:r>
            <a:rPr lang="en-US" dirty="0" smtClean="0"/>
            <a:t>Have nucleus</a:t>
          </a:r>
          <a:endParaRPr lang="en-US" dirty="0"/>
        </a:p>
      </dgm:t>
    </dgm:pt>
    <dgm:pt modelId="{BC02A8E0-092D-4377-B8ED-AE6EBA9892A7}" type="parTrans" cxnId="{7C4AB438-CDC0-481C-A4DA-56F995E84BE5}">
      <dgm:prSet/>
      <dgm:spPr/>
      <dgm:t>
        <a:bodyPr/>
        <a:lstStyle/>
        <a:p>
          <a:endParaRPr lang="en-US"/>
        </a:p>
      </dgm:t>
    </dgm:pt>
    <dgm:pt modelId="{8890F302-DDCF-47D2-8BF3-C763EEBE326B}" type="sibTrans" cxnId="{7C4AB438-CDC0-481C-A4DA-56F995E84BE5}">
      <dgm:prSet/>
      <dgm:spPr/>
      <dgm:t>
        <a:bodyPr/>
        <a:lstStyle/>
        <a:p>
          <a:endParaRPr lang="en-US"/>
        </a:p>
      </dgm:t>
    </dgm:pt>
    <dgm:pt modelId="{6B93CA92-19AC-464A-A5FA-E3FE0257433C}">
      <dgm:prSet phldrT="[Text]"/>
      <dgm:spPr/>
      <dgm:t>
        <a:bodyPr/>
        <a:lstStyle/>
        <a:p>
          <a:r>
            <a:rPr lang="en-US" dirty="0" smtClean="0"/>
            <a:t>No cell wall</a:t>
          </a:r>
          <a:endParaRPr lang="en-US" dirty="0"/>
        </a:p>
      </dgm:t>
    </dgm:pt>
    <dgm:pt modelId="{3236DDA0-BD2B-47E4-A5A3-6223DD04218C}" type="parTrans" cxnId="{0297B8FA-335E-4A9F-B7B0-CBA73378578C}">
      <dgm:prSet/>
      <dgm:spPr/>
      <dgm:t>
        <a:bodyPr/>
        <a:lstStyle/>
        <a:p>
          <a:endParaRPr lang="en-US"/>
        </a:p>
      </dgm:t>
    </dgm:pt>
    <dgm:pt modelId="{4CCB40A9-BCB0-4F26-AE66-E17067E62CD1}" type="sibTrans" cxnId="{0297B8FA-335E-4A9F-B7B0-CBA73378578C}">
      <dgm:prSet/>
      <dgm:spPr/>
      <dgm:t>
        <a:bodyPr/>
        <a:lstStyle/>
        <a:p>
          <a:endParaRPr lang="en-US"/>
        </a:p>
      </dgm:t>
    </dgm:pt>
    <dgm:pt modelId="{CB7BA1D6-D204-413F-B3AC-F07744B395B4}">
      <dgm:prSet phldrT="[Text]"/>
      <dgm:spPr/>
      <dgm:t>
        <a:bodyPr/>
        <a:lstStyle/>
        <a:p>
          <a:r>
            <a:rPr lang="en-US" dirty="0" smtClean="0"/>
            <a:t>All multicellular</a:t>
          </a:r>
          <a:endParaRPr lang="en-US" dirty="0"/>
        </a:p>
      </dgm:t>
    </dgm:pt>
    <dgm:pt modelId="{D5CD3CE1-A082-4996-BC92-DD0C93F45268}" type="parTrans" cxnId="{346D7382-8F62-4F12-A42C-5CAFA35C6083}">
      <dgm:prSet/>
      <dgm:spPr/>
      <dgm:t>
        <a:bodyPr/>
        <a:lstStyle/>
        <a:p>
          <a:endParaRPr lang="en-US"/>
        </a:p>
      </dgm:t>
    </dgm:pt>
    <dgm:pt modelId="{BD032F47-0079-4DC8-96A5-359A33B5067A}" type="sibTrans" cxnId="{346D7382-8F62-4F12-A42C-5CAFA35C6083}">
      <dgm:prSet/>
      <dgm:spPr/>
      <dgm:t>
        <a:bodyPr/>
        <a:lstStyle/>
        <a:p>
          <a:endParaRPr lang="en-US"/>
        </a:p>
      </dgm:t>
    </dgm:pt>
    <dgm:pt modelId="{E7EA667C-DE67-4316-BA01-2BE6AA77A89B}">
      <dgm:prSet phldrT="[Text]"/>
      <dgm:spPr/>
      <dgm:t>
        <a:bodyPr/>
        <a:lstStyle/>
        <a:p>
          <a:r>
            <a:rPr lang="en-US" dirty="0" smtClean="0"/>
            <a:t>heterotrophic</a:t>
          </a:r>
          <a:endParaRPr lang="en-US" dirty="0"/>
        </a:p>
      </dgm:t>
    </dgm:pt>
    <dgm:pt modelId="{126E643D-794E-4DAE-9CBB-DF5F1D566C1D}" type="parTrans" cxnId="{C169BBD8-1E08-429B-9602-DA6F0B710003}">
      <dgm:prSet/>
      <dgm:spPr/>
      <dgm:t>
        <a:bodyPr/>
        <a:lstStyle/>
        <a:p>
          <a:endParaRPr lang="en-US"/>
        </a:p>
      </dgm:t>
    </dgm:pt>
    <dgm:pt modelId="{4C25292F-2381-478B-B5A3-4F12E18B864A}" type="sibTrans" cxnId="{C169BBD8-1E08-429B-9602-DA6F0B710003}">
      <dgm:prSet/>
      <dgm:spPr/>
      <dgm:t>
        <a:bodyPr/>
        <a:lstStyle/>
        <a:p>
          <a:endParaRPr lang="en-US"/>
        </a:p>
      </dgm:t>
    </dgm:pt>
    <dgm:pt modelId="{87C6B65B-E557-4458-98D9-5619DA3F7830}" type="pres">
      <dgm:prSet presAssocID="{623D1E58-133D-490C-853F-0D8EBC371A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F33AE-726F-4D82-B3AD-FF9F79295D41}" type="pres">
      <dgm:prSet presAssocID="{623D1E58-133D-490C-853F-0D8EBC371A73}" presName="fgShape" presStyleLbl="fgShp" presStyleIdx="0" presStyleCnt="1"/>
      <dgm:spPr/>
    </dgm:pt>
    <dgm:pt modelId="{A4B5DD76-7633-445C-8C80-DB81FCF60437}" type="pres">
      <dgm:prSet presAssocID="{623D1E58-133D-490C-853F-0D8EBC371A73}" presName="linComp" presStyleCnt="0"/>
      <dgm:spPr/>
    </dgm:pt>
    <dgm:pt modelId="{22046EEA-A1E9-4D44-BC77-2FEA37E7F04C}" type="pres">
      <dgm:prSet presAssocID="{93B4DF05-B6DE-4F3B-8331-4278278208E7}" presName="compNode" presStyleCnt="0"/>
      <dgm:spPr/>
    </dgm:pt>
    <dgm:pt modelId="{D333D1D2-2FFD-47C2-8A80-4A318C3A5815}" type="pres">
      <dgm:prSet presAssocID="{93B4DF05-B6DE-4F3B-8331-4278278208E7}" presName="bkgdShape" presStyleLbl="node1" presStyleIdx="0" presStyleCnt="5"/>
      <dgm:spPr/>
      <dgm:t>
        <a:bodyPr/>
        <a:lstStyle/>
        <a:p>
          <a:endParaRPr lang="en-US"/>
        </a:p>
      </dgm:t>
    </dgm:pt>
    <dgm:pt modelId="{16C232D9-E550-46AF-BA4C-45AC8DFC61C6}" type="pres">
      <dgm:prSet presAssocID="{93B4DF05-B6DE-4F3B-8331-4278278208E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3F04A-E940-4334-998F-27540C9BBC3D}" type="pres">
      <dgm:prSet presAssocID="{93B4DF05-B6DE-4F3B-8331-4278278208E7}" presName="invisiNode" presStyleLbl="node1" presStyleIdx="0" presStyleCnt="5"/>
      <dgm:spPr/>
    </dgm:pt>
    <dgm:pt modelId="{EF07CD67-216D-402A-8D10-332DFA148F71}" type="pres">
      <dgm:prSet presAssocID="{93B4DF05-B6DE-4F3B-8331-4278278208E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US"/>
        </a:p>
      </dgm:t>
    </dgm:pt>
    <dgm:pt modelId="{ACAB086A-7C1A-49C5-9958-BA1CEE10FC91}" type="pres">
      <dgm:prSet presAssocID="{86C6EC21-8379-4715-B1A5-08415E9B26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B9E1F7-B46A-44CD-B559-DCF1BD7D59E8}" type="pres">
      <dgm:prSet presAssocID="{A3F32682-BCBD-42C1-A2C4-0655E54429A3}" presName="compNode" presStyleCnt="0"/>
      <dgm:spPr/>
    </dgm:pt>
    <dgm:pt modelId="{5B064EF5-8A99-4BCA-97D3-B821B19F446A}" type="pres">
      <dgm:prSet presAssocID="{A3F32682-BCBD-42C1-A2C4-0655E54429A3}" presName="bkgdShape" presStyleLbl="node1" presStyleIdx="1" presStyleCnt="5"/>
      <dgm:spPr/>
      <dgm:t>
        <a:bodyPr/>
        <a:lstStyle/>
        <a:p>
          <a:endParaRPr lang="en-US"/>
        </a:p>
      </dgm:t>
    </dgm:pt>
    <dgm:pt modelId="{DD6862F0-653C-4694-8A66-3A92B14700DA}" type="pres">
      <dgm:prSet presAssocID="{A3F32682-BCBD-42C1-A2C4-0655E54429A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56E62-0B2E-41B6-B395-21FEE77088F3}" type="pres">
      <dgm:prSet presAssocID="{A3F32682-BCBD-42C1-A2C4-0655E54429A3}" presName="invisiNode" presStyleLbl="node1" presStyleIdx="1" presStyleCnt="5"/>
      <dgm:spPr/>
    </dgm:pt>
    <dgm:pt modelId="{416621FD-72A3-4AA8-BA75-88E297F5501A}" type="pres">
      <dgm:prSet presAssocID="{A3F32682-BCBD-42C1-A2C4-0655E54429A3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DD85DF7F-ADBF-49DF-981F-2C8E83A7F2A8}" type="pres">
      <dgm:prSet presAssocID="{F111BD8B-B94D-4C89-8EA1-E7F9F69168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D13069-EAD1-4364-B666-5A9DB865C5F5}" type="pres">
      <dgm:prSet presAssocID="{54B8D0E0-0A52-446D-A707-9A72D269681D}" presName="compNode" presStyleCnt="0"/>
      <dgm:spPr/>
    </dgm:pt>
    <dgm:pt modelId="{4C4F2710-114B-4441-B9FF-7740A3B40933}" type="pres">
      <dgm:prSet presAssocID="{54B8D0E0-0A52-446D-A707-9A72D269681D}" presName="bkgdShape" presStyleLbl="node1" presStyleIdx="2" presStyleCnt="5"/>
      <dgm:spPr/>
      <dgm:t>
        <a:bodyPr/>
        <a:lstStyle/>
        <a:p>
          <a:endParaRPr lang="en-US"/>
        </a:p>
      </dgm:t>
    </dgm:pt>
    <dgm:pt modelId="{E5469664-9619-47C2-AA78-D7A2E2C4F623}" type="pres">
      <dgm:prSet presAssocID="{54B8D0E0-0A52-446D-A707-9A72D269681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BB836-3811-479B-9378-4332736781E1}" type="pres">
      <dgm:prSet presAssocID="{54B8D0E0-0A52-446D-A707-9A72D269681D}" presName="invisiNode" presStyleLbl="node1" presStyleIdx="2" presStyleCnt="5"/>
      <dgm:spPr/>
    </dgm:pt>
    <dgm:pt modelId="{A0823D33-4900-4EDB-B2DE-674C28C9894E}" type="pres">
      <dgm:prSet presAssocID="{54B8D0E0-0A52-446D-A707-9A72D269681D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A409484C-E80A-49B5-9A55-691F92D23262}" type="pres">
      <dgm:prSet presAssocID="{AA3C1880-7F75-4BC6-AD41-C268A6543A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8AE425-36C7-481C-B6D8-8D6A441BB0E1}" type="pres">
      <dgm:prSet presAssocID="{6A0F2921-9761-418A-AD91-91746BDD5C12}" presName="compNode" presStyleCnt="0"/>
      <dgm:spPr/>
    </dgm:pt>
    <dgm:pt modelId="{3B865C70-3A79-4AFC-82AF-CA23E09E5888}" type="pres">
      <dgm:prSet presAssocID="{6A0F2921-9761-418A-AD91-91746BDD5C12}" presName="bkgdShape" presStyleLbl="node1" presStyleIdx="3" presStyleCnt="5"/>
      <dgm:spPr/>
      <dgm:t>
        <a:bodyPr/>
        <a:lstStyle/>
        <a:p>
          <a:endParaRPr lang="en-US"/>
        </a:p>
      </dgm:t>
    </dgm:pt>
    <dgm:pt modelId="{3C02AB1F-17FA-41DA-8B82-705673EEC808}" type="pres">
      <dgm:prSet presAssocID="{6A0F2921-9761-418A-AD91-91746BDD5C1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78440-BEEB-4EA4-883D-8D775D37D140}" type="pres">
      <dgm:prSet presAssocID="{6A0F2921-9761-418A-AD91-91746BDD5C12}" presName="invisiNode" presStyleLbl="node1" presStyleIdx="3" presStyleCnt="5"/>
      <dgm:spPr/>
    </dgm:pt>
    <dgm:pt modelId="{BEEA6E56-5ED2-45EC-87B2-2380B7271C43}" type="pres">
      <dgm:prSet presAssocID="{6A0F2921-9761-418A-AD91-91746BDD5C1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0E2C19B-F5FE-4059-88FC-E74C322E9A35}" type="pres">
      <dgm:prSet presAssocID="{2C16E1F5-21FA-48BA-9DD3-322CE5DD44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D1A966-6EFB-4186-BBC5-7FB1F37795C8}" type="pres">
      <dgm:prSet presAssocID="{0B6DBE38-069F-4004-AF2C-876BEC63EAC0}" presName="compNode" presStyleCnt="0"/>
      <dgm:spPr/>
    </dgm:pt>
    <dgm:pt modelId="{0C23A7A8-F3A8-442A-AA38-F1E91A238E75}" type="pres">
      <dgm:prSet presAssocID="{0B6DBE38-069F-4004-AF2C-876BEC63EAC0}" presName="bkgdShape" presStyleLbl="node1" presStyleIdx="4" presStyleCnt="5"/>
      <dgm:spPr/>
      <dgm:t>
        <a:bodyPr/>
        <a:lstStyle/>
        <a:p>
          <a:endParaRPr lang="en-US"/>
        </a:p>
      </dgm:t>
    </dgm:pt>
    <dgm:pt modelId="{8F760B8E-BECE-4D99-A013-4AEFC493C106}" type="pres">
      <dgm:prSet presAssocID="{0B6DBE38-069F-4004-AF2C-876BEC63EAC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7648D-9448-4268-A1C9-AF0C8FAEF1CB}" type="pres">
      <dgm:prSet presAssocID="{0B6DBE38-069F-4004-AF2C-876BEC63EAC0}" presName="invisiNode" presStyleLbl="node1" presStyleIdx="4" presStyleCnt="5"/>
      <dgm:spPr/>
    </dgm:pt>
    <dgm:pt modelId="{1914BC7A-9262-478E-B0CB-094F08C7102D}" type="pres">
      <dgm:prSet presAssocID="{0B6DBE38-069F-4004-AF2C-876BEC63EAC0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</dgm:ptLst>
  <dgm:cxnLst>
    <dgm:cxn modelId="{ED764C95-052F-4211-B9A7-ED6158B874B7}" type="presOf" srcId="{638B1F6B-8800-44F0-AAAA-E35A81DC4C28}" destId="{DD6862F0-653C-4694-8A66-3A92B14700DA}" srcOrd="1" destOrd="4" presId="urn:microsoft.com/office/officeart/2005/8/layout/hList7#1"/>
    <dgm:cxn modelId="{0D4AD15C-3972-48A7-BA89-B133DC93EA9F}" srcId="{6A0F2921-9761-418A-AD91-91746BDD5C12}" destId="{F5918ED8-75BC-4729-9206-BFE5C900271A}" srcOrd="3" destOrd="0" parTransId="{6CBEA67C-7291-4A2E-BD12-699C15D7A224}" sibTransId="{20BD4767-897D-4D8E-9E92-D7D0A8E2AA9E}"/>
    <dgm:cxn modelId="{73B4877E-DD31-46BE-9E0B-4844063ED7D6}" type="presOf" srcId="{93B4DF05-B6DE-4F3B-8331-4278278208E7}" destId="{D333D1D2-2FFD-47C2-8A80-4A318C3A5815}" srcOrd="0" destOrd="0" presId="urn:microsoft.com/office/officeart/2005/8/layout/hList7#1"/>
    <dgm:cxn modelId="{CF397C1A-EBB0-48C7-8A1B-0FEA5471687E}" type="presOf" srcId="{716C2E72-4A61-4985-8915-B8233216AD90}" destId="{D333D1D2-2FFD-47C2-8A80-4A318C3A5815}" srcOrd="0" destOrd="4" presId="urn:microsoft.com/office/officeart/2005/8/layout/hList7#1"/>
    <dgm:cxn modelId="{5623BA60-7FED-4E00-AEA2-6337596F677E}" type="presOf" srcId="{48EEC211-B069-4693-AEEB-1551ECDFEA8C}" destId="{E5469664-9619-47C2-AA78-D7A2E2C4F623}" srcOrd="1" destOrd="4" presId="urn:microsoft.com/office/officeart/2005/8/layout/hList7#1"/>
    <dgm:cxn modelId="{85A14F01-4075-45C8-BAF4-1877DDD2A740}" type="presOf" srcId="{A4E4B58F-8F8C-4B28-8F72-D47B7DEB4B04}" destId="{DD6862F0-653C-4694-8A66-3A92B14700DA}" srcOrd="1" destOrd="6" presId="urn:microsoft.com/office/officeart/2005/8/layout/hList7#1"/>
    <dgm:cxn modelId="{7BE71C44-53A1-42B7-A84B-D0F522AD506D}" type="presOf" srcId="{4BF91405-150E-4072-A504-FF65B86313B3}" destId="{0C23A7A8-F3A8-442A-AA38-F1E91A238E75}" srcOrd="0" destOrd="2" presId="urn:microsoft.com/office/officeart/2005/8/layout/hList7#1"/>
    <dgm:cxn modelId="{D043D86D-98B2-4173-8DDB-5110D368C6CE}" srcId="{A3F32682-BCBD-42C1-A2C4-0655E54429A3}" destId="{A4E4B58F-8F8C-4B28-8F72-D47B7DEB4B04}" srcOrd="5" destOrd="0" parTransId="{A8926F04-AAFB-4B03-8894-C5B21D8549E5}" sibTransId="{88BB1179-DE26-45A6-B46D-AC632A51EF9C}"/>
    <dgm:cxn modelId="{DCC9E652-587F-49C9-8289-6AFD334A6EDE}" type="presOf" srcId="{798B505B-4452-445E-AE8A-A61CE442E8C2}" destId="{E5469664-9619-47C2-AA78-D7A2E2C4F623}" srcOrd="1" destOrd="6" presId="urn:microsoft.com/office/officeart/2005/8/layout/hList7#1"/>
    <dgm:cxn modelId="{946F5F71-82AA-4389-95D1-0A48A1B1A799}" srcId="{6A0F2921-9761-418A-AD91-91746BDD5C12}" destId="{97F39417-6622-4F34-AF44-85691303C9A4}" srcOrd="0" destOrd="0" parTransId="{27DC5473-3EC4-4566-89E5-16210E601095}" sibTransId="{494163CC-AEAB-44D1-B04E-99D9A4CDE7E2}"/>
    <dgm:cxn modelId="{6C2A60F6-5C3E-4451-85D2-89A18BBF48CF}" srcId="{0B6DBE38-069F-4004-AF2C-876BEC63EAC0}" destId="{4BF91405-150E-4072-A504-FF65B86313B3}" srcOrd="1" destOrd="0" parTransId="{2A65139B-612A-422C-8C5E-FBF1926060F9}" sibTransId="{EE2AEF29-1ED6-48E1-A1FE-75036B532D54}"/>
    <dgm:cxn modelId="{ED19997B-F194-4E54-AC86-30CD6BB45035}" type="presOf" srcId="{1137232F-34B5-41F2-A376-822B19907E35}" destId="{0C23A7A8-F3A8-442A-AA38-F1E91A238E75}" srcOrd="0" destOrd="1" presId="urn:microsoft.com/office/officeart/2005/8/layout/hList7#1"/>
    <dgm:cxn modelId="{F14C3D55-E47A-4A80-8E22-C9B454C8BF39}" type="presOf" srcId="{A3F32682-BCBD-42C1-A2C4-0655E54429A3}" destId="{DD6862F0-653C-4694-8A66-3A92B14700DA}" srcOrd="1" destOrd="0" presId="urn:microsoft.com/office/officeart/2005/8/layout/hList7#1"/>
    <dgm:cxn modelId="{4DF064CD-9A9C-404D-BB1A-5215946B29AC}" type="presOf" srcId="{EA2B078A-2409-41CB-8B05-EE52F7A7DBEC}" destId="{DD6862F0-653C-4694-8A66-3A92B14700DA}" srcOrd="1" destOrd="5" presId="urn:microsoft.com/office/officeart/2005/8/layout/hList7#1"/>
    <dgm:cxn modelId="{19D7D24E-C66D-46D2-B220-4B1D4F39B1CC}" type="presOf" srcId="{0B6DBE38-069F-4004-AF2C-876BEC63EAC0}" destId="{8F760B8E-BECE-4D99-A013-4AEFC493C106}" srcOrd="1" destOrd="0" presId="urn:microsoft.com/office/officeart/2005/8/layout/hList7#1"/>
    <dgm:cxn modelId="{D818D1A9-E9B3-4E17-B32B-699B00D6EADC}" type="presOf" srcId="{D4FD35CC-F7B4-4B99-8C5E-06A89940629C}" destId="{3C02AB1F-17FA-41DA-8B82-705673EEC808}" srcOrd="1" destOrd="2" presId="urn:microsoft.com/office/officeart/2005/8/layout/hList7#1"/>
    <dgm:cxn modelId="{40E02711-2E0D-4C6B-A5F8-70514C2C6781}" srcId="{54B8D0E0-0A52-446D-A707-9A72D269681D}" destId="{D25F6467-373C-43C1-B9A6-48BFB2D06272}" srcOrd="2" destOrd="0" parTransId="{DF401352-8F7F-49D6-AFAB-A44B7E087F5D}" sibTransId="{F0B64BF3-653D-401F-9879-3CD025AAA2F8}"/>
    <dgm:cxn modelId="{B5C9D279-B60F-4909-ABC0-87C3F235E806}" type="presOf" srcId="{A3F32682-BCBD-42C1-A2C4-0655E54429A3}" destId="{5B064EF5-8A99-4BCA-97D3-B821B19F446A}" srcOrd="0" destOrd="0" presId="urn:microsoft.com/office/officeart/2005/8/layout/hList7#1"/>
    <dgm:cxn modelId="{DA37ED4D-0AC2-4CE8-9F4D-C5F9328C1A34}" type="presOf" srcId="{F111BD8B-B94D-4C89-8EA1-E7F9F69168FE}" destId="{DD85DF7F-ADBF-49DF-981F-2C8E83A7F2A8}" srcOrd="0" destOrd="0" presId="urn:microsoft.com/office/officeart/2005/8/layout/hList7#1"/>
    <dgm:cxn modelId="{299306A7-468D-4043-9964-75FC0A9162F8}" type="presOf" srcId="{AA3C1880-7F75-4BC6-AD41-C268A6543A38}" destId="{A409484C-E80A-49B5-9A55-691F92D23262}" srcOrd="0" destOrd="0" presId="urn:microsoft.com/office/officeart/2005/8/layout/hList7#1"/>
    <dgm:cxn modelId="{D53F9D99-9F5F-4B69-BAC0-6B81BA700A25}" type="presOf" srcId="{2C16E1F5-21FA-48BA-9DD3-322CE5DD4468}" destId="{60E2C19B-F5FE-4059-88FC-E74C322E9A35}" srcOrd="0" destOrd="0" presId="urn:microsoft.com/office/officeart/2005/8/layout/hList7#1"/>
    <dgm:cxn modelId="{30312511-C39E-4EB5-BF47-E4B74DFC2A9F}" type="presOf" srcId="{6A0F2921-9761-418A-AD91-91746BDD5C12}" destId="{3B865C70-3A79-4AFC-82AF-CA23E09E5888}" srcOrd="0" destOrd="0" presId="urn:microsoft.com/office/officeart/2005/8/layout/hList7#1"/>
    <dgm:cxn modelId="{C169BBD8-1E08-429B-9602-DA6F0B710003}" srcId="{0B6DBE38-069F-4004-AF2C-876BEC63EAC0}" destId="{E7EA667C-DE67-4316-BA01-2BE6AA77A89B}" srcOrd="5" destOrd="0" parTransId="{126E643D-794E-4DAE-9CBB-DF5F1D566C1D}" sibTransId="{4C25292F-2381-478B-B5A3-4F12E18B864A}"/>
    <dgm:cxn modelId="{2DF523A7-2D3A-475A-A23A-167CDAAD1AED}" type="presOf" srcId="{623D1E58-133D-490C-853F-0D8EBC371A73}" destId="{87C6B65B-E557-4458-98D9-5619DA3F7830}" srcOrd="0" destOrd="0" presId="urn:microsoft.com/office/officeart/2005/8/layout/hList7#1"/>
    <dgm:cxn modelId="{76368A4E-42C5-420A-BE63-DA873009E4EC}" type="presOf" srcId="{97F39417-6622-4F34-AF44-85691303C9A4}" destId="{3B865C70-3A79-4AFC-82AF-CA23E09E5888}" srcOrd="0" destOrd="1" presId="urn:microsoft.com/office/officeart/2005/8/layout/hList7#1"/>
    <dgm:cxn modelId="{06B2D96B-C0B0-4427-AC14-4C0E88EF4C53}" type="presOf" srcId="{EA2B078A-2409-41CB-8B05-EE52F7A7DBEC}" destId="{5B064EF5-8A99-4BCA-97D3-B821B19F446A}" srcOrd="0" destOrd="5" presId="urn:microsoft.com/office/officeart/2005/8/layout/hList7#1"/>
    <dgm:cxn modelId="{C17DACF7-E96D-45A1-AF6A-BDB5EC7DA762}" srcId="{6A0F2921-9761-418A-AD91-91746BDD5C12}" destId="{1306A521-455A-49DB-8336-BDC58132CF48}" srcOrd="2" destOrd="0" parTransId="{E1DBBAEA-CA86-48BC-B429-E8B55A67B8E1}" sibTransId="{FAA22A94-C5E9-4DF2-9CA8-2355DD200BE5}"/>
    <dgm:cxn modelId="{1ADA49E3-89E5-47C7-AAB0-FD8456D48A55}" type="presOf" srcId="{497FA610-47EE-42FE-9CCF-2EBE07420755}" destId="{DD6862F0-653C-4694-8A66-3A92B14700DA}" srcOrd="1" destOrd="2" presId="urn:microsoft.com/office/officeart/2005/8/layout/hList7#1"/>
    <dgm:cxn modelId="{181BD70B-064C-438C-B03A-A367A4874413}" srcId="{54B8D0E0-0A52-446D-A707-9A72D269681D}" destId="{AD82CE36-1D7D-4DFD-8CF0-85175013C724}" srcOrd="4" destOrd="0" parTransId="{38AE0FBC-2051-4EFC-A016-448A330BB191}" sibTransId="{7E897377-8938-4D04-B4D6-55242F1CF126}"/>
    <dgm:cxn modelId="{415AEE25-8CE4-485A-9E5D-F9F56C9E3724}" type="presOf" srcId="{DB2FD479-3E76-4ADB-898D-C50613DE4CB1}" destId="{16C232D9-E550-46AF-BA4C-45AC8DFC61C6}" srcOrd="1" destOrd="6" presId="urn:microsoft.com/office/officeart/2005/8/layout/hList7#1"/>
    <dgm:cxn modelId="{929B4C3B-9C4E-4289-8A07-1F8030F3321D}" type="presOf" srcId="{E7EA667C-DE67-4316-BA01-2BE6AA77A89B}" destId="{8F760B8E-BECE-4D99-A013-4AEFC493C106}" srcOrd="1" destOrd="6" presId="urn:microsoft.com/office/officeart/2005/8/layout/hList7#1"/>
    <dgm:cxn modelId="{B30AC365-2D13-4BE2-BB37-5FACE6D66CCD}" type="presOf" srcId="{6D842108-23AE-4409-988C-04B2096CE101}" destId="{E5469664-9619-47C2-AA78-D7A2E2C4F623}" srcOrd="1" destOrd="1" presId="urn:microsoft.com/office/officeart/2005/8/layout/hList7#1"/>
    <dgm:cxn modelId="{2DDED3A5-8BFE-41FB-96DB-681C385BABE1}" srcId="{54B8D0E0-0A52-446D-A707-9A72D269681D}" destId="{6D842108-23AE-4409-988C-04B2096CE101}" srcOrd="0" destOrd="0" parTransId="{5CC370E8-4465-4C12-88CB-7C9CB77A532F}" sibTransId="{0DF98764-A4E7-4221-B75E-E6F736AE0C60}"/>
    <dgm:cxn modelId="{A17DA04F-C4C6-490F-9167-BFD5DA9B1E29}" type="presOf" srcId="{54B8D0E0-0A52-446D-A707-9A72D269681D}" destId="{E5469664-9619-47C2-AA78-D7A2E2C4F623}" srcOrd="1" destOrd="0" presId="urn:microsoft.com/office/officeart/2005/8/layout/hList7#1"/>
    <dgm:cxn modelId="{C4180AE2-A4BA-4518-87F6-B5B441ADE26D}" type="presOf" srcId="{420CA2BE-AFDB-4888-845B-26A7CAA1C33A}" destId="{D333D1D2-2FFD-47C2-8A80-4A318C3A5815}" srcOrd="0" destOrd="5" presId="urn:microsoft.com/office/officeart/2005/8/layout/hList7#1"/>
    <dgm:cxn modelId="{A83A5D2D-90FF-4CDE-9C30-661AFDFCFDE5}" type="presOf" srcId="{B85023F9-52EC-4357-BDBF-EC384F5D5964}" destId="{8F760B8E-BECE-4D99-A013-4AEFC493C106}" srcOrd="1" destOrd="3" presId="urn:microsoft.com/office/officeart/2005/8/layout/hList7#1"/>
    <dgm:cxn modelId="{5B9BD692-6036-47CE-858C-7D01DDD4FD7B}" type="presOf" srcId="{F5918ED8-75BC-4729-9206-BFE5C900271A}" destId="{3C02AB1F-17FA-41DA-8B82-705673EEC808}" srcOrd="1" destOrd="4" presId="urn:microsoft.com/office/officeart/2005/8/layout/hList7#1"/>
    <dgm:cxn modelId="{0297B8FA-335E-4A9F-B7B0-CBA73378578C}" srcId="{0B6DBE38-069F-4004-AF2C-876BEC63EAC0}" destId="{6B93CA92-19AC-464A-A5FA-E3FE0257433C}" srcOrd="3" destOrd="0" parTransId="{3236DDA0-BD2B-47E4-A5A3-6223DD04218C}" sibTransId="{4CCB40A9-BCB0-4F26-AE66-E17067E62CD1}"/>
    <dgm:cxn modelId="{5CF0ACFA-D76A-48D8-A8B9-5D6895515F02}" srcId="{623D1E58-133D-490C-853F-0D8EBC371A73}" destId="{0B6DBE38-069F-4004-AF2C-876BEC63EAC0}" srcOrd="4" destOrd="0" parTransId="{CE3F6AD1-7B77-4D1F-BA81-9089D1FAEAB1}" sibTransId="{B1712C9A-DD2D-4AF5-AA38-662E05653B04}"/>
    <dgm:cxn modelId="{BA42AD51-0561-48BB-ACC6-A50C0225AC02}" type="presOf" srcId="{3A646CFD-6E96-45BB-B2D5-8824740BB7A7}" destId="{3B865C70-3A79-4AFC-82AF-CA23E09E5888}" srcOrd="0" destOrd="6" presId="urn:microsoft.com/office/officeart/2005/8/layout/hList7#1"/>
    <dgm:cxn modelId="{320D4E44-9857-4071-9F12-27CBFBFA009C}" srcId="{A3F32682-BCBD-42C1-A2C4-0655E54429A3}" destId="{18F85F8A-E909-4B6C-A945-EA4D3606CC95}" srcOrd="2" destOrd="0" parTransId="{8EBFF310-EE02-476A-832B-CCF10DECEC55}" sibTransId="{EF5E4A53-E47E-4C5A-9BD5-286939E37CC7}"/>
    <dgm:cxn modelId="{475C4EB5-5AFC-4D98-953A-41E232A9CE16}" type="presOf" srcId="{1E7DC262-7CC6-47D3-97C1-5A70144A23FD}" destId="{E5469664-9619-47C2-AA78-D7A2E2C4F623}" srcOrd="1" destOrd="2" presId="urn:microsoft.com/office/officeart/2005/8/layout/hList7#1"/>
    <dgm:cxn modelId="{D8C71DB6-16DA-44BA-A99C-B5DC6628D09B}" type="presOf" srcId="{3E667695-87F7-498F-B753-E6041BDC9985}" destId="{16C232D9-E550-46AF-BA4C-45AC8DFC61C6}" srcOrd="1" destOrd="3" presId="urn:microsoft.com/office/officeart/2005/8/layout/hList7#1"/>
    <dgm:cxn modelId="{7FAAE1A3-4F1E-4944-B651-2148666C8C7F}" type="presOf" srcId="{3A646CFD-6E96-45BB-B2D5-8824740BB7A7}" destId="{3C02AB1F-17FA-41DA-8B82-705673EEC808}" srcOrd="1" destOrd="6" presId="urn:microsoft.com/office/officeart/2005/8/layout/hList7#1"/>
    <dgm:cxn modelId="{011E9DDE-9FCD-40DB-9148-2152264C4BFD}" type="presOf" srcId="{CB7BA1D6-D204-413F-B3AC-F07744B395B4}" destId="{0C23A7A8-F3A8-442A-AA38-F1E91A238E75}" srcOrd="0" destOrd="5" presId="urn:microsoft.com/office/officeart/2005/8/layout/hList7#1"/>
    <dgm:cxn modelId="{C6C76C35-7FA5-4243-8478-356CEF1FB155}" type="presOf" srcId="{97F39417-6622-4F34-AF44-85691303C9A4}" destId="{3C02AB1F-17FA-41DA-8B82-705673EEC808}" srcOrd="1" destOrd="1" presId="urn:microsoft.com/office/officeart/2005/8/layout/hList7#1"/>
    <dgm:cxn modelId="{39C876E0-2CEC-4D44-A873-05CEE24D40FA}" srcId="{623D1E58-133D-490C-853F-0D8EBC371A73}" destId="{93B4DF05-B6DE-4F3B-8331-4278278208E7}" srcOrd="0" destOrd="0" parTransId="{26898EA0-B829-482A-A9D3-B312C5A5AD51}" sibTransId="{86C6EC21-8379-4715-B1A5-08415E9B2690}"/>
    <dgm:cxn modelId="{FFB09293-4E61-48EC-AB29-D639471106E4}" srcId="{A3F32682-BCBD-42C1-A2C4-0655E54429A3}" destId="{638B1F6B-8800-44F0-AAAA-E35A81DC4C28}" srcOrd="3" destOrd="0" parTransId="{DA59BECE-F3B7-498B-88BE-F833B617F9F6}" sibTransId="{C4CD8E04-5C11-4BBA-A9BA-B660A96718EA}"/>
    <dgm:cxn modelId="{4B6BB329-B169-4EC9-A69D-4DCE37210FE6}" type="presOf" srcId="{497FA610-47EE-42FE-9CCF-2EBE07420755}" destId="{5B064EF5-8A99-4BCA-97D3-B821B19F446A}" srcOrd="0" destOrd="2" presId="urn:microsoft.com/office/officeart/2005/8/layout/hList7#1"/>
    <dgm:cxn modelId="{0BEF7BE1-4742-4117-A289-4A1A975ED657}" type="presOf" srcId="{D25F6467-373C-43C1-B9A6-48BFB2D06272}" destId="{4C4F2710-114B-4441-B9FF-7740A3B40933}" srcOrd="0" destOrd="3" presId="urn:microsoft.com/office/officeart/2005/8/layout/hList7#1"/>
    <dgm:cxn modelId="{2CB32DF8-D3BF-4894-BB81-E5B098D13BFF}" type="presOf" srcId="{AD82CE36-1D7D-4DFD-8CF0-85175013C724}" destId="{4C4F2710-114B-4441-B9FF-7740A3B40933}" srcOrd="0" destOrd="5" presId="urn:microsoft.com/office/officeart/2005/8/layout/hList7#1"/>
    <dgm:cxn modelId="{0BDB577B-E782-4EE4-AD06-889978BC71D8}" type="presOf" srcId="{A4E4B58F-8F8C-4B28-8F72-D47B7DEB4B04}" destId="{5B064EF5-8A99-4BCA-97D3-B821B19F446A}" srcOrd="0" destOrd="6" presId="urn:microsoft.com/office/officeart/2005/8/layout/hList7#1"/>
    <dgm:cxn modelId="{DC1C464F-7311-408B-81CF-A66945112CA3}" type="presOf" srcId="{48EEC211-B069-4693-AEEB-1551ECDFEA8C}" destId="{4C4F2710-114B-4441-B9FF-7740A3B40933}" srcOrd="0" destOrd="4" presId="urn:microsoft.com/office/officeart/2005/8/layout/hList7#1"/>
    <dgm:cxn modelId="{7B8F6406-9272-4C76-9B00-FF5AD469AC23}" srcId="{A3F32682-BCBD-42C1-A2C4-0655E54429A3}" destId="{EA2B078A-2409-41CB-8B05-EE52F7A7DBEC}" srcOrd="4" destOrd="0" parTransId="{842E9055-5DD5-4F76-8F73-9F47C5C654ED}" sibTransId="{1714B6CF-6DF8-4354-8047-1AA87F7EA05C}"/>
    <dgm:cxn modelId="{C4BA94EE-3333-4C28-A5D1-1C29ADD87CE2}" type="presOf" srcId="{D4FD35CC-F7B4-4B99-8C5E-06A89940629C}" destId="{3B865C70-3A79-4AFC-82AF-CA23E09E5888}" srcOrd="0" destOrd="2" presId="urn:microsoft.com/office/officeart/2005/8/layout/hList7#1"/>
    <dgm:cxn modelId="{4809015B-CF4A-41FA-85D9-588AD17D15AD}" type="presOf" srcId="{6B93CA92-19AC-464A-A5FA-E3FE0257433C}" destId="{8F760B8E-BECE-4D99-A013-4AEFC493C106}" srcOrd="1" destOrd="4" presId="urn:microsoft.com/office/officeart/2005/8/layout/hList7#1"/>
    <dgm:cxn modelId="{D98DC624-2AF7-46B3-B005-888AB0F23A08}" type="presOf" srcId="{86FB43DE-FE77-4615-A109-7A62950212B6}" destId="{16C232D9-E550-46AF-BA4C-45AC8DFC61C6}" srcOrd="1" destOrd="1" presId="urn:microsoft.com/office/officeart/2005/8/layout/hList7#1"/>
    <dgm:cxn modelId="{38E40196-DD85-4CC3-BB6C-55DD3DE8FEC0}" type="presOf" srcId="{18F85F8A-E909-4B6C-A945-EA4D3606CC95}" destId="{DD6862F0-653C-4694-8A66-3A92B14700DA}" srcOrd="1" destOrd="3" presId="urn:microsoft.com/office/officeart/2005/8/layout/hList7#1"/>
    <dgm:cxn modelId="{346D7382-8F62-4F12-A42C-5CAFA35C6083}" srcId="{0B6DBE38-069F-4004-AF2C-876BEC63EAC0}" destId="{CB7BA1D6-D204-413F-B3AC-F07744B395B4}" srcOrd="4" destOrd="0" parTransId="{D5CD3CE1-A082-4996-BC92-DD0C93F45268}" sibTransId="{BD032F47-0079-4DC8-96A5-359A33B5067A}"/>
    <dgm:cxn modelId="{D5AC1E23-8E80-4DBA-B8B4-7E277007FF11}" type="presOf" srcId="{D25F6467-373C-43C1-B9A6-48BFB2D06272}" destId="{E5469664-9619-47C2-AA78-D7A2E2C4F623}" srcOrd="1" destOrd="3" presId="urn:microsoft.com/office/officeart/2005/8/layout/hList7#1"/>
    <dgm:cxn modelId="{29DBB872-27C9-43C6-832C-E41CB2D0473F}" srcId="{A3F32682-BCBD-42C1-A2C4-0655E54429A3}" destId="{497FA610-47EE-42FE-9CCF-2EBE07420755}" srcOrd="1" destOrd="0" parTransId="{49FFE224-186A-4655-88B3-DACB3CB91DBE}" sibTransId="{F639B04B-1EF2-438C-B805-49CC51893D90}"/>
    <dgm:cxn modelId="{4B7CC697-7D1B-4396-A6C8-3520C15D9A50}" type="presOf" srcId="{C3109C26-5380-4E67-8B8C-EF65237DDFCC}" destId="{16C232D9-E550-46AF-BA4C-45AC8DFC61C6}" srcOrd="1" destOrd="2" presId="urn:microsoft.com/office/officeart/2005/8/layout/hList7#1"/>
    <dgm:cxn modelId="{C82EAB96-E506-4AE8-98AC-6A286CE7D88E}" type="presOf" srcId="{1AA21D21-550B-40F6-8B63-A16C85EFABCB}" destId="{3B865C70-3A79-4AFC-82AF-CA23E09E5888}" srcOrd="0" destOrd="5" presId="urn:microsoft.com/office/officeart/2005/8/layout/hList7#1"/>
    <dgm:cxn modelId="{221A87B2-1F39-4DE8-950C-518C3FAF6977}" srcId="{A3F32682-BCBD-42C1-A2C4-0655E54429A3}" destId="{15C9B607-3D23-44E1-9264-47832108FA16}" srcOrd="0" destOrd="0" parTransId="{0C2C2C05-9017-4158-A28E-2D6A9DFF0880}" sibTransId="{5478427B-6476-4920-A477-0FB65AE92498}"/>
    <dgm:cxn modelId="{5B78537D-FAE2-414B-9E1F-D9EF114774CE}" type="presOf" srcId="{638B1F6B-8800-44F0-AAAA-E35A81DC4C28}" destId="{5B064EF5-8A99-4BCA-97D3-B821B19F446A}" srcOrd="0" destOrd="4" presId="urn:microsoft.com/office/officeart/2005/8/layout/hList7#1"/>
    <dgm:cxn modelId="{6C091DB6-5E96-433B-B38B-0E88920771E0}" srcId="{6A0F2921-9761-418A-AD91-91746BDD5C12}" destId="{1AA21D21-550B-40F6-8B63-A16C85EFABCB}" srcOrd="4" destOrd="0" parTransId="{CE8994F4-2C7F-4364-983B-5BFE58BDCADD}" sibTransId="{FE31AC6E-A1DB-45B1-8768-94C653403C66}"/>
    <dgm:cxn modelId="{A5E1A8D7-6027-4D88-BFF7-BB1949F6B8AF}" type="presOf" srcId="{3E667695-87F7-498F-B753-E6041BDC9985}" destId="{D333D1D2-2FFD-47C2-8A80-4A318C3A5815}" srcOrd="0" destOrd="3" presId="urn:microsoft.com/office/officeart/2005/8/layout/hList7#1"/>
    <dgm:cxn modelId="{E4CC0D83-7FC9-4A5D-BB32-CE2E475F524A}" srcId="{623D1E58-133D-490C-853F-0D8EBC371A73}" destId="{A3F32682-BCBD-42C1-A2C4-0655E54429A3}" srcOrd="1" destOrd="0" parTransId="{B1570D9D-B5F7-48C0-A75F-04B3B77D6D9D}" sibTransId="{F111BD8B-B94D-4C89-8EA1-E7F9F69168FE}"/>
    <dgm:cxn modelId="{AA3ABE3C-CF99-434B-907F-20D6E33D711A}" type="presOf" srcId="{420CA2BE-AFDB-4888-845B-26A7CAA1C33A}" destId="{16C232D9-E550-46AF-BA4C-45AC8DFC61C6}" srcOrd="1" destOrd="5" presId="urn:microsoft.com/office/officeart/2005/8/layout/hList7#1"/>
    <dgm:cxn modelId="{3CC23EEF-82F6-4701-81F0-19A0907184F2}" srcId="{93B4DF05-B6DE-4F3B-8331-4278278208E7}" destId="{DB2FD479-3E76-4ADB-898D-C50613DE4CB1}" srcOrd="5" destOrd="0" parTransId="{509D79B9-F21F-43F1-90DB-43B88BBB7E2D}" sibTransId="{AE0F6681-4EEF-44DF-831B-08B05AA2D533}"/>
    <dgm:cxn modelId="{313B292B-B1B4-4527-8015-F171976CF795}" srcId="{93B4DF05-B6DE-4F3B-8331-4278278208E7}" destId="{420CA2BE-AFDB-4888-845B-26A7CAA1C33A}" srcOrd="4" destOrd="0" parTransId="{8731A278-923B-4396-A66A-93622DF71318}" sibTransId="{ED933233-BDFB-49B8-82B9-C456B5A319D3}"/>
    <dgm:cxn modelId="{6C3DDB41-18C8-4A57-8AD2-C5DAD887E630}" type="presOf" srcId="{716C2E72-4A61-4985-8915-B8233216AD90}" destId="{16C232D9-E550-46AF-BA4C-45AC8DFC61C6}" srcOrd="1" destOrd="4" presId="urn:microsoft.com/office/officeart/2005/8/layout/hList7#1"/>
    <dgm:cxn modelId="{9B5D462B-AC2A-4E6A-9D13-3BAE55E9FB00}" srcId="{0B6DBE38-069F-4004-AF2C-876BEC63EAC0}" destId="{1137232F-34B5-41F2-A376-822B19907E35}" srcOrd="0" destOrd="0" parTransId="{B85319B3-1D1D-4007-A11C-37F3DE545A1D}" sibTransId="{8E0BBAD8-E2B6-440E-BBCB-2A2E0C78A1B8}"/>
    <dgm:cxn modelId="{D23895CC-04FC-42BE-A082-C32AFD330583}" type="presOf" srcId="{6B93CA92-19AC-464A-A5FA-E3FE0257433C}" destId="{0C23A7A8-F3A8-442A-AA38-F1E91A238E75}" srcOrd="0" destOrd="4" presId="urn:microsoft.com/office/officeart/2005/8/layout/hList7#1"/>
    <dgm:cxn modelId="{7D9C490E-B8AD-4DD9-A005-D3D163B778B8}" srcId="{6A0F2921-9761-418A-AD91-91746BDD5C12}" destId="{3A646CFD-6E96-45BB-B2D5-8824740BB7A7}" srcOrd="5" destOrd="0" parTransId="{7FB6C306-B65D-4930-A283-015650F0B4E9}" sibTransId="{302A3324-D71A-4D70-9C3E-4E3E9DFCB082}"/>
    <dgm:cxn modelId="{0B92B859-F701-4E90-AE97-FCF02C1F3822}" type="presOf" srcId="{15C9B607-3D23-44E1-9264-47832108FA16}" destId="{DD6862F0-653C-4694-8A66-3A92B14700DA}" srcOrd="1" destOrd="1" presId="urn:microsoft.com/office/officeart/2005/8/layout/hList7#1"/>
    <dgm:cxn modelId="{7CE97DC7-DA3C-44E1-9195-B9EB283D1BD4}" type="presOf" srcId="{E7EA667C-DE67-4316-BA01-2BE6AA77A89B}" destId="{0C23A7A8-F3A8-442A-AA38-F1E91A238E75}" srcOrd="0" destOrd="6" presId="urn:microsoft.com/office/officeart/2005/8/layout/hList7#1"/>
    <dgm:cxn modelId="{1FF1F803-7D22-4184-8ECF-4B4341C30619}" srcId="{54B8D0E0-0A52-446D-A707-9A72D269681D}" destId="{798B505B-4452-445E-AE8A-A61CE442E8C2}" srcOrd="5" destOrd="0" parTransId="{89C721CA-A1A0-4F87-897A-2EA425A7236C}" sibTransId="{BB3DD42F-EB56-4004-AAB8-EAC54BBB7CC5}"/>
    <dgm:cxn modelId="{DFFDC10E-C74F-4EB7-BAE1-E5198F81BBCC}" type="presOf" srcId="{93B4DF05-B6DE-4F3B-8331-4278278208E7}" destId="{16C232D9-E550-46AF-BA4C-45AC8DFC61C6}" srcOrd="1" destOrd="0" presId="urn:microsoft.com/office/officeart/2005/8/layout/hList7#1"/>
    <dgm:cxn modelId="{6F642372-ED2A-431E-9B94-6EB42211F5F7}" type="presOf" srcId="{798B505B-4452-445E-AE8A-A61CE442E8C2}" destId="{4C4F2710-114B-4441-B9FF-7740A3B40933}" srcOrd="0" destOrd="6" presId="urn:microsoft.com/office/officeart/2005/8/layout/hList7#1"/>
    <dgm:cxn modelId="{1B022C5D-ADE5-4E7F-9EE0-7DDF2C1CD55F}" type="presOf" srcId="{86C6EC21-8379-4715-B1A5-08415E9B2690}" destId="{ACAB086A-7C1A-49C5-9958-BA1CEE10FC91}" srcOrd="0" destOrd="0" presId="urn:microsoft.com/office/officeart/2005/8/layout/hList7#1"/>
    <dgm:cxn modelId="{DC0FC4CC-FCE7-477F-B0AF-B62CD92D718B}" type="presOf" srcId="{1306A521-455A-49DB-8336-BDC58132CF48}" destId="{3C02AB1F-17FA-41DA-8B82-705673EEC808}" srcOrd="1" destOrd="3" presId="urn:microsoft.com/office/officeart/2005/8/layout/hList7#1"/>
    <dgm:cxn modelId="{A3638F37-2436-4A72-9B0D-A2B2312D312D}" type="presOf" srcId="{6A0F2921-9761-418A-AD91-91746BDD5C12}" destId="{3C02AB1F-17FA-41DA-8B82-705673EEC808}" srcOrd="1" destOrd="0" presId="urn:microsoft.com/office/officeart/2005/8/layout/hList7#1"/>
    <dgm:cxn modelId="{ADED8AA8-3883-4D55-8F64-027EDFB8C0AF}" srcId="{623D1E58-133D-490C-853F-0D8EBC371A73}" destId="{54B8D0E0-0A52-446D-A707-9A72D269681D}" srcOrd="2" destOrd="0" parTransId="{63A9E1BB-E735-4533-B87D-004C4FDD38AA}" sibTransId="{AA3C1880-7F75-4BC6-AD41-C268A6543A38}"/>
    <dgm:cxn modelId="{9B1C6435-9053-4865-B182-185C3698F930}" type="presOf" srcId="{1AA21D21-550B-40F6-8B63-A16C85EFABCB}" destId="{3C02AB1F-17FA-41DA-8B82-705673EEC808}" srcOrd="1" destOrd="5" presId="urn:microsoft.com/office/officeart/2005/8/layout/hList7#1"/>
    <dgm:cxn modelId="{89F4AB18-2BA5-44F0-93E9-CF3979B6DF54}" srcId="{93B4DF05-B6DE-4F3B-8331-4278278208E7}" destId="{86FB43DE-FE77-4615-A109-7A62950212B6}" srcOrd="0" destOrd="0" parTransId="{22BCC60C-F198-4F26-B3EE-531AD89D9D01}" sibTransId="{B61CFC9C-303C-4D6B-BB9E-A780138D87BA}"/>
    <dgm:cxn modelId="{76B5DF27-FD27-43F6-BDBF-0C20A5F54512}" type="presOf" srcId="{15C9B607-3D23-44E1-9264-47832108FA16}" destId="{5B064EF5-8A99-4BCA-97D3-B821B19F446A}" srcOrd="0" destOrd="1" presId="urn:microsoft.com/office/officeart/2005/8/layout/hList7#1"/>
    <dgm:cxn modelId="{81929C03-9B45-43EB-9D58-B6D8C5570153}" type="presOf" srcId="{4BF91405-150E-4072-A504-FF65B86313B3}" destId="{8F760B8E-BECE-4D99-A013-4AEFC493C106}" srcOrd="1" destOrd="2" presId="urn:microsoft.com/office/officeart/2005/8/layout/hList7#1"/>
    <dgm:cxn modelId="{273977A7-7680-48D4-956C-3BBE6146A02F}" type="presOf" srcId="{DB2FD479-3E76-4ADB-898D-C50613DE4CB1}" destId="{D333D1D2-2FFD-47C2-8A80-4A318C3A5815}" srcOrd="0" destOrd="6" presId="urn:microsoft.com/office/officeart/2005/8/layout/hList7#1"/>
    <dgm:cxn modelId="{1A8D0B1C-730D-4B5D-88B1-9A2CE93A8D4B}" type="presOf" srcId="{C3109C26-5380-4E67-8B8C-EF65237DDFCC}" destId="{D333D1D2-2FFD-47C2-8A80-4A318C3A5815}" srcOrd="0" destOrd="2" presId="urn:microsoft.com/office/officeart/2005/8/layout/hList7#1"/>
    <dgm:cxn modelId="{CE457059-1F2B-4BD0-B172-81D4DF08CCD1}" srcId="{54B8D0E0-0A52-446D-A707-9A72D269681D}" destId="{48EEC211-B069-4693-AEEB-1551ECDFEA8C}" srcOrd="3" destOrd="0" parTransId="{49CE4BF6-5714-40A7-AAE2-FDC1BA5BD8B2}" sibTransId="{D980203F-2CEF-48FC-BEBA-8834B938740F}"/>
    <dgm:cxn modelId="{F69DC43A-EB5F-47D7-9F52-B0AB76C3F0D8}" srcId="{54B8D0E0-0A52-446D-A707-9A72D269681D}" destId="{1E7DC262-7CC6-47D3-97C1-5A70144A23FD}" srcOrd="1" destOrd="0" parTransId="{9C0C7BF5-C1EC-42A7-B5A2-4FC01D368EAF}" sibTransId="{4EC2E62C-D3BB-447A-B308-3B3A065CCC66}"/>
    <dgm:cxn modelId="{835DD49D-CF62-4E11-9225-1E7E7CA11C18}" type="presOf" srcId="{6D842108-23AE-4409-988C-04B2096CE101}" destId="{4C4F2710-114B-4441-B9FF-7740A3B40933}" srcOrd="0" destOrd="1" presId="urn:microsoft.com/office/officeart/2005/8/layout/hList7#1"/>
    <dgm:cxn modelId="{DC707767-7AD5-4DA7-A446-F2CE130C7DDB}" type="presOf" srcId="{0B6DBE38-069F-4004-AF2C-876BEC63EAC0}" destId="{0C23A7A8-F3A8-442A-AA38-F1E91A238E75}" srcOrd="0" destOrd="0" presId="urn:microsoft.com/office/officeart/2005/8/layout/hList7#1"/>
    <dgm:cxn modelId="{E8F696FB-BEC1-46C6-B318-7FC704A04907}" srcId="{93B4DF05-B6DE-4F3B-8331-4278278208E7}" destId="{716C2E72-4A61-4985-8915-B8233216AD90}" srcOrd="3" destOrd="0" parTransId="{B31A4DA7-DFDB-4B1C-980E-5DA05DCF81AF}" sibTransId="{1EBD2AB8-AB71-4CEE-8585-0B0785B78E77}"/>
    <dgm:cxn modelId="{81239CE9-97C7-4ECE-A87C-CD5EDF3F2108}" srcId="{623D1E58-133D-490C-853F-0D8EBC371A73}" destId="{6A0F2921-9761-418A-AD91-91746BDD5C12}" srcOrd="3" destOrd="0" parTransId="{BF3E8D9B-B8E3-44E1-B1F0-EC1FA7714350}" sibTransId="{2C16E1F5-21FA-48BA-9DD3-322CE5DD4468}"/>
    <dgm:cxn modelId="{E0B0F145-C090-4824-A52E-8CFC8608E503}" type="presOf" srcId="{1306A521-455A-49DB-8336-BDC58132CF48}" destId="{3B865C70-3A79-4AFC-82AF-CA23E09E5888}" srcOrd="0" destOrd="3" presId="urn:microsoft.com/office/officeart/2005/8/layout/hList7#1"/>
    <dgm:cxn modelId="{F258D92B-8954-42ED-B1F5-F7C404DE219D}" type="presOf" srcId="{1E7DC262-7CC6-47D3-97C1-5A70144A23FD}" destId="{4C4F2710-114B-4441-B9FF-7740A3B40933}" srcOrd="0" destOrd="2" presId="urn:microsoft.com/office/officeart/2005/8/layout/hList7#1"/>
    <dgm:cxn modelId="{AEAB344B-58FF-4532-B08D-07A2BF0FB37A}" type="presOf" srcId="{B85023F9-52EC-4357-BDBF-EC384F5D5964}" destId="{0C23A7A8-F3A8-442A-AA38-F1E91A238E75}" srcOrd="0" destOrd="3" presId="urn:microsoft.com/office/officeart/2005/8/layout/hList7#1"/>
    <dgm:cxn modelId="{1823AD74-4FF7-44E4-9CE7-488855752A1A}" type="presOf" srcId="{CB7BA1D6-D204-413F-B3AC-F07744B395B4}" destId="{8F760B8E-BECE-4D99-A013-4AEFC493C106}" srcOrd="1" destOrd="5" presId="urn:microsoft.com/office/officeart/2005/8/layout/hList7#1"/>
    <dgm:cxn modelId="{340D6DF6-6757-4314-B524-5D59565E1BDC}" type="presOf" srcId="{54B8D0E0-0A52-446D-A707-9A72D269681D}" destId="{4C4F2710-114B-4441-B9FF-7740A3B40933}" srcOrd="0" destOrd="0" presId="urn:microsoft.com/office/officeart/2005/8/layout/hList7#1"/>
    <dgm:cxn modelId="{1F2EC22D-B8F8-4878-86BD-829DF4CDA60F}" type="presOf" srcId="{AD82CE36-1D7D-4DFD-8CF0-85175013C724}" destId="{E5469664-9619-47C2-AA78-D7A2E2C4F623}" srcOrd="1" destOrd="5" presId="urn:microsoft.com/office/officeart/2005/8/layout/hList7#1"/>
    <dgm:cxn modelId="{0321E9C3-5D0D-4511-9E5E-4B465ECFDA19}" type="presOf" srcId="{F5918ED8-75BC-4729-9206-BFE5C900271A}" destId="{3B865C70-3A79-4AFC-82AF-CA23E09E5888}" srcOrd="0" destOrd="4" presId="urn:microsoft.com/office/officeart/2005/8/layout/hList7#1"/>
    <dgm:cxn modelId="{1D033B55-622B-4E9C-B606-D080C60BBD72}" type="presOf" srcId="{86FB43DE-FE77-4615-A109-7A62950212B6}" destId="{D333D1D2-2FFD-47C2-8A80-4A318C3A5815}" srcOrd="0" destOrd="1" presId="urn:microsoft.com/office/officeart/2005/8/layout/hList7#1"/>
    <dgm:cxn modelId="{161242BA-2E4C-4BAB-94E4-0CA3E1022DFF}" srcId="{93B4DF05-B6DE-4F3B-8331-4278278208E7}" destId="{C3109C26-5380-4E67-8B8C-EF65237DDFCC}" srcOrd="1" destOrd="0" parTransId="{34EBA0F1-FE7D-4B2F-A1DD-9F3DB59C43CB}" sibTransId="{AE8ECAE6-6983-4BA7-A05A-E9098083F7B6}"/>
    <dgm:cxn modelId="{7C4AB438-CDC0-481C-A4DA-56F995E84BE5}" srcId="{0B6DBE38-069F-4004-AF2C-876BEC63EAC0}" destId="{B85023F9-52EC-4357-BDBF-EC384F5D5964}" srcOrd="2" destOrd="0" parTransId="{BC02A8E0-092D-4377-B8ED-AE6EBA9892A7}" sibTransId="{8890F302-DDCF-47D2-8BF3-C763EEBE326B}"/>
    <dgm:cxn modelId="{F3E4995D-8B2E-44EE-851F-4E9511A4C429}" srcId="{6A0F2921-9761-418A-AD91-91746BDD5C12}" destId="{D4FD35CC-F7B4-4B99-8C5E-06A89940629C}" srcOrd="1" destOrd="0" parTransId="{C3EC943B-40C4-46CA-803E-4A55F23F590A}" sibTransId="{71D5B3AC-3554-453C-8FF9-B7F95F1BDF2F}"/>
    <dgm:cxn modelId="{216876FA-DC5B-4B57-9CF2-3FDD089B39DC}" srcId="{93B4DF05-B6DE-4F3B-8331-4278278208E7}" destId="{3E667695-87F7-498F-B753-E6041BDC9985}" srcOrd="2" destOrd="0" parTransId="{5D05C82D-8210-4BEA-9492-CD70CFC5C6F2}" sibTransId="{12C3F1F9-A63C-4C2E-9811-94B4EF78D98B}"/>
    <dgm:cxn modelId="{7BFBD41B-2775-4AD2-8F45-61E92D23D325}" type="presOf" srcId="{1137232F-34B5-41F2-A376-822B19907E35}" destId="{8F760B8E-BECE-4D99-A013-4AEFC493C106}" srcOrd="1" destOrd="1" presId="urn:microsoft.com/office/officeart/2005/8/layout/hList7#1"/>
    <dgm:cxn modelId="{48848ECF-FC76-4CED-9945-E72C04ABDE04}" type="presOf" srcId="{18F85F8A-E909-4B6C-A945-EA4D3606CC95}" destId="{5B064EF5-8A99-4BCA-97D3-B821B19F446A}" srcOrd="0" destOrd="3" presId="urn:microsoft.com/office/officeart/2005/8/layout/hList7#1"/>
    <dgm:cxn modelId="{88B527BB-E31B-4BD2-8451-7BE6375F0DF9}" type="presParOf" srcId="{87C6B65B-E557-4458-98D9-5619DA3F7830}" destId="{19EF33AE-726F-4D82-B3AD-FF9F79295D41}" srcOrd="0" destOrd="0" presId="urn:microsoft.com/office/officeart/2005/8/layout/hList7#1"/>
    <dgm:cxn modelId="{88BD27F1-0CB9-4772-84B9-7B5AA7BA778A}" type="presParOf" srcId="{87C6B65B-E557-4458-98D9-5619DA3F7830}" destId="{A4B5DD76-7633-445C-8C80-DB81FCF60437}" srcOrd="1" destOrd="0" presId="urn:microsoft.com/office/officeart/2005/8/layout/hList7#1"/>
    <dgm:cxn modelId="{3BE83390-7EE6-48E8-AD84-48A5390AE7EB}" type="presParOf" srcId="{A4B5DD76-7633-445C-8C80-DB81FCF60437}" destId="{22046EEA-A1E9-4D44-BC77-2FEA37E7F04C}" srcOrd="0" destOrd="0" presId="urn:microsoft.com/office/officeart/2005/8/layout/hList7#1"/>
    <dgm:cxn modelId="{1E58C90A-F9C3-438F-BB99-65BF914D5B4C}" type="presParOf" srcId="{22046EEA-A1E9-4D44-BC77-2FEA37E7F04C}" destId="{D333D1D2-2FFD-47C2-8A80-4A318C3A5815}" srcOrd="0" destOrd="0" presId="urn:microsoft.com/office/officeart/2005/8/layout/hList7#1"/>
    <dgm:cxn modelId="{0F791A84-D050-4E6B-BD87-11DF3EC0337D}" type="presParOf" srcId="{22046EEA-A1E9-4D44-BC77-2FEA37E7F04C}" destId="{16C232D9-E550-46AF-BA4C-45AC8DFC61C6}" srcOrd="1" destOrd="0" presId="urn:microsoft.com/office/officeart/2005/8/layout/hList7#1"/>
    <dgm:cxn modelId="{92CA9CB2-935A-4B6A-8077-2599F9CFE2E8}" type="presParOf" srcId="{22046EEA-A1E9-4D44-BC77-2FEA37E7F04C}" destId="{CDD3F04A-E940-4334-998F-27540C9BBC3D}" srcOrd="2" destOrd="0" presId="urn:microsoft.com/office/officeart/2005/8/layout/hList7#1"/>
    <dgm:cxn modelId="{13FFC3A9-25AA-4DC3-9646-553B8EB14038}" type="presParOf" srcId="{22046EEA-A1E9-4D44-BC77-2FEA37E7F04C}" destId="{EF07CD67-216D-402A-8D10-332DFA148F71}" srcOrd="3" destOrd="0" presId="urn:microsoft.com/office/officeart/2005/8/layout/hList7#1"/>
    <dgm:cxn modelId="{C66FEA43-9FDC-4CD6-9578-3593E6FFD2F0}" type="presParOf" srcId="{A4B5DD76-7633-445C-8C80-DB81FCF60437}" destId="{ACAB086A-7C1A-49C5-9958-BA1CEE10FC91}" srcOrd="1" destOrd="0" presId="urn:microsoft.com/office/officeart/2005/8/layout/hList7#1"/>
    <dgm:cxn modelId="{3C9C6F73-3F97-432A-B4DA-0E26489BDF0E}" type="presParOf" srcId="{A4B5DD76-7633-445C-8C80-DB81FCF60437}" destId="{76B9E1F7-B46A-44CD-B559-DCF1BD7D59E8}" srcOrd="2" destOrd="0" presId="urn:microsoft.com/office/officeart/2005/8/layout/hList7#1"/>
    <dgm:cxn modelId="{04A82175-21BB-4089-B7E2-B70E22E8A8FF}" type="presParOf" srcId="{76B9E1F7-B46A-44CD-B559-DCF1BD7D59E8}" destId="{5B064EF5-8A99-4BCA-97D3-B821B19F446A}" srcOrd="0" destOrd="0" presId="urn:microsoft.com/office/officeart/2005/8/layout/hList7#1"/>
    <dgm:cxn modelId="{58D0C9D2-F0D0-476E-ACFD-7F46137C33D6}" type="presParOf" srcId="{76B9E1F7-B46A-44CD-B559-DCF1BD7D59E8}" destId="{DD6862F0-653C-4694-8A66-3A92B14700DA}" srcOrd="1" destOrd="0" presId="urn:microsoft.com/office/officeart/2005/8/layout/hList7#1"/>
    <dgm:cxn modelId="{41961564-4A06-4628-ADF3-C6FF48C196D5}" type="presParOf" srcId="{76B9E1F7-B46A-44CD-B559-DCF1BD7D59E8}" destId="{EC356E62-0B2E-41B6-B395-21FEE77088F3}" srcOrd="2" destOrd="0" presId="urn:microsoft.com/office/officeart/2005/8/layout/hList7#1"/>
    <dgm:cxn modelId="{8E09E31C-A472-4668-9665-F3C6CC44E18A}" type="presParOf" srcId="{76B9E1F7-B46A-44CD-B559-DCF1BD7D59E8}" destId="{416621FD-72A3-4AA8-BA75-88E297F5501A}" srcOrd="3" destOrd="0" presId="urn:microsoft.com/office/officeart/2005/8/layout/hList7#1"/>
    <dgm:cxn modelId="{5E098484-DC27-475C-8A16-A1FFF9044DB4}" type="presParOf" srcId="{A4B5DD76-7633-445C-8C80-DB81FCF60437}" destId="{DD85DF7F-ADBF-49DF-981F-2C8E83A7F2A8}" srcOrd="3" destOrd="0" presId="urn:microsoft.com/office/officeart/2005/8/layout/hList7#1"/>
    <dgm:cxn modelId="{89B888E1-1B98-497A-A710-B8BEA58AE127}" type="presParOf" srcId="{A4B5DD76-7633-445C-8C80-DB81FCF60437}" destId="{6DD13069-EAD1-4364-B666-5A9DB865C5F5}" srcOrd="4" destOrd="0" presId="urn:microsoft.com/office/officeart/2005/8/layout/hList7#1"/>
    <dgm:cxn modelId="{89353D2D-06B9-4576-BFAE-850EC2983139}" type="presParOf" srcId="{6DD13069-EAD1-4364-B666-5A9DB865C5F5}" destId="{4C4F2710-114B-4441-B9FF-7740A3B40933}" srcOrd="0" destOrd="0" presId="urn:microsoft.com/office/officeart/2005/8/layout/hList7#1"/>
    <dgm:cxn modelId="{EE458BC3-8DBF-49BF-AA58-4B9790F58994}" type="presParOf" srcId="{6DD13069-EAD1-4364-B666-5A9DB865C5F5}" destId="{E5469664-9619-47C2-AA78-D7A2E2C4F623}" srcOrd="1" destOrd="0" presId="urn:microsoft.com/office/officeart/2005/8/layout/hList7#1"/>
    <dgm:cxn modelId="{4B16CD36-9EE2-477F-964E-5967FAA73EDC}" type="presParOf" srcId="{6DD13069-EAD1-4364-B666-5A9DB865C5F5}" destId="{311BB836-3811-479B-9378-4332736781E1}" srcOrd="2" destOrd="0" presId="urn:microsoft.com/office/officeart/2005/8/layout/hList7#1"/>
    <dgm:cxn modelId="{0CFBE85D-06AD-4EDC-AC4F-0D3968A70BA9}" type="presParOf" srcId="{6DD13069-EAD1-4364-B666-5A9DB865C5F5}" destId="{A0823D33-4900-4EDB-B2DE-674C28C9894E}" srcOrd="3" destOrd="0" presId="urn:microsoft.com/office/officeart/2005/8/layout/hList7#1"/>
    <dgm:cxn modelId="{7609B380-099D-49E9-8C20-D10F775E1516}" type="presParOf" srcId="{A4B5DD76-7633-445C-8C80-DB81FCF60437}" destId="{A409484C-E80A-49B5-9A55-691F92D23262}" srcOrd="5" destOrd="0" presId="urn:microsoft.com/office/officeart/2005/8/layout/hList7#1"/>
    <dgm:cxn modelId="{45935CCD-4CDB-4F98-B6EB-8EDB8D35F2A3}" type="presParOf" srcId="{A4B5DD76-7633-445C-8C80-DB81FCF60437}" destId="{168AE425-36C7-481C-B6D8-8D6A441BB0E1}" srcOrd="6" destOrd="0" presId="urn:microsoft.com/office/officeart/2005/8/layout/hList7#1"/>
    <dgm:cxn modelId="{43C9241E-0A2D-455E-BA0D-BB195A52A82C}" type="presParOf" srcId="{168AE425-36C7-481C-B6D8-8D6A441BB0E1}" destId="{3B865C70-3A79-4AFC-82AF-CA23E09E5888}" srcOrd="0" destOrd="0" presId="urn:microsoft.com/office/officeart/2005/8/layout/hList7#1"/>
    <dgm:cxn modelId="{FE815E08-66C4-48AB-ACDA-4BF7FC527609}" type="presParOf" srcId="{168AE425-36C7-481C-B6D8-8D6A441BB0E1}" destId="{3C02AB1F-17FA-41DA-8B82-705673EEC808}" srcOrd="1" destOrd="0" presId="urn:microsoft.com/office/officeart/2005/8/layout/hList7#1"/>
    <dgm:cxn modelId="{1766C370-4EBD-435B-89A4-93DAE3D089BB}" type="presParOf" srcId="{168AE425-36C7-481C-B6D8-8D6A441BB0E1}" destId="{14778440-BEEB-4EA4-883D-8D775D37D140}" srcOrd="2" destOrd="0" presId="urn:microsoft.com/office/officeart/2005/8/layout/hList7#1"/>
    <dgm:cxn modelId="{A86ABB5D-86AE-43BE-BDDC-DC8FE01C06C9}" type="presParOf" srcId="{168AE425-36C7-481C-B6D8-8D6A441BB0E1}" destId="{BEEA6E56-5ED2-45EC-87B2-2380B7271C43}" srcOrd="3" destOrd="0" presId="urn:microsoft.com/office/officeart/2005/8/layout/hList7#1"/>
    <dgm:cxn modelId="{47F0CB0A-66EF-40BF-B0D0-93561DEEFF13}" type="presParOf" srcId="{A4B5DD76-7633-445C-8C80-DB81FCF60437}" destId="{60E2C19B-F5FE-4059-88FC-E74C322E9A35}" srcOrd="7" destOrd="0" presId="urn:microsoft.com/office/officeart/2005/8/layout/hList7#1"/>
    <dgm:cxn modelId="{225FF60E-CFA3-49E6-9F06-D4F1E5AB4678}" type="presParOf" srcId="{A4B5DD76-7633-445C-8C80-DB81FCF60437}" destId="{B5D1A966-6EFB-4186-BBC5-7FB1F37795C8}" srcOrd="8" destOrd="0" presId="urn:microsoft.com/office/officeart/2005/8/layout/hList7#1"/>
    <dgm:cxn modelId="{F5E2A0A4-17CF-48F2-9D4A-43EAF26B6DBC}" type="presParOf" srcId="{B5D1A966-6EFB-4186-BBC5-7FB1F37795C8}" destId="{0C23A7A8-F3A8-442A-AA38-F1E91A238E75}" srcOrd="0" destOrd="0" presId="urn:microsoft.com/office/officeart/2005/8/layout/hList7#1"/>
    <dgm:cxn modelId="{C7964C98-B4C4-4435-9003-436F0D43BEBC}" type="presParOf" srcId="{B5D1A966-6EFB-4186-BBC5-7FB1F37795C8}" destId="{8F760B8E-BECE-4D99-A013-4AEFC493C106}" srcOrd="1" destOrd="0" presId="urn:microsoft.com/office/officeart/2005/8/layout/hList7#1"/>
    <dgm:cxn modelId="{F0FCCFC9-62C5-43BA-A4CB-9349BAB5FAE3}" type="presParOf" srcId="{B5D1A966-6EFB-4186-BBC5-7FB1F37795C8}" destId="{3177648D-9448-4268-A1C9-AF0C8FAEF1CB}" srcOrd="2" destOrd="0" presId="urn:microsoft.com/office/officeart/2005/8/layout/hList7#1"/>
    <dgm:cxn modelId="{CED803B5-1CCB-4ADA-A125-D002150CA7CE}" type="presParOf" srcId="{B5D1A966-6EFB-4186-BBC5-7FB1F37795C8}" destId="{1914BC7A-9262-478E-B0CB-094F08C7102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2ECBF-B4BF-47A6-A906-6985ED26EF70}">
      <dsp:nvSpPr>
        <dsp:cNvPr id="0" name=""/>
        <dsp:cNvSpPr/>
      </dsp:nvSpPr>
      <dsp:spPr>
        <a:xfrm rot="5400000">
          <a:off x="-87965" y="88598"/>
          <a:ext cx="586438" cy="41050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K</a:t>
          </a:r>
          <a:endParaRPr lang="en-US" sz="1100" kern="1200" dirty="0"/>
        </a:p>
      </dsp:txBody>
      <dsp:txXfrm rot="-5400000">
        <a:off x="1" y="205887"/>
        <a:ext cx="410507" cy="175931"/>
      </dsp:txXfrm>
    </dsp:sp>
    <dsp:sp modelId="{A9267642-DD5C-4DEE-80BA-4D808CB5BCDD}">
      <dsp:nvSpPr>
        <dsp:cNvPr id="0" name=""/>
        <dsp:cNvSpPr/>
      </dsp:nvSpPr>
      <dsp:spPr>
        <a:xfrm rot="5400000">
          <a:off x="1843460" y="-1432321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Kingdom</a:t>
          </a:r>
          <a:endParaRPr lang="en-US" sz="2200" kern="1200" dirty="0"/>
        </a:p>
      </dsp:txBody>
      <dsp:txXfrm rot="-5400000">
        <a:off x="410507" y="19240"/>
        <a:ext cx="3228484" cy="343969"/>
      </dsp:txXfrm>
    </dsp:sp>
    <dsp:sp modelId="{9D97EA70-8966-4AF7-B2BB-0BBB6BA472BF}">
      <dsp:nvSpPr>
        <dsp:cNvPr id="0" name=""/>
        <dsp:cNvSpPr/>
      </dsp:nvSpPr>
      <dsp:spPr>
        <a:xfrm rot="5400000">
          <a:off x="-87965" y="587282"/>
          <a:ext cx="586438" cy="410507"/>
        </a:xfrm>
        <a:prstGeom prst="chevron">
          <a:avLst/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 w="38100" cap="flat" cmpd="sng" algn="ctr">
          <a:solidFill>
            <a:schemeClr val="accent2">
              <a:hueOff val="139796"/>
              <a:satOff val="-1321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</a:t>
          </a:r>
          <a:endParaRPr lang="en-US" sz="1100" kern="1200" dirty="0"/>
        </a:p>
      </dsp:txBody>
      <dsp:txXfrm rot="-5400000">
        <a:off x="1" y="704571"/>
        <a:ext cx="410507" cy="175931"/>
      </dsp:txXfrm>
    </dsp:sp>
    <dsp:sp modelId="{3B9CDE37-F9E7-4C04-B5F2-3DA50E690DDB}">
      <dsp:nvSpPr>
        <dsp:cNvPr id="0" name=""/>
        <dsp:cNvSpPr/>
      </dsp:nvSpPr>
      <dsp:spPr>
        <a:xfrm rot="5400000">
          <a:off x="1843460" y="-933636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139796"/>
              <a:satOff val="-1321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Phylum</a:t>
          </a:r>
          <a:endParaRPr lang="en-US" sz="2200" kern="1200" dirty="0"/>
        </a:p>
      </dsp:txBody>
      <dsp:txXfrm rot="-5400000">
        <a:off x="410507" y="517925"/>
        <a:ext cx="3228484" cy="343969"/>
      </dsp:txXfrm>
    </dsp:sp>
    <dsp:sp modelId="{11AB50EF-C3F5-4618-B602-BD8403A70FE6}">
      <dsp:nvSpPr>
        <dsp:cNvPr id="0" name=""/>
        <dsp:cNvSpPr/>
      </dsp:nvSpPr>
      <dsp:spPr>
        <a:xfrm rot="5400000">
          <a:off x="-87965" y="1085967"/>
          <a:ext cx="586438" cy="410507"/>
        </a:xfrm>
        <a:prstGeom prst="chevron">
          <a:avLst/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 w="38100" cap="flat" cmpd="sng" algn="ctr">
          <a:solidFill>
            <a:schemeClr val="accent2">
              <a:hueOff val="279592"/>
              <a:satOff val="-2641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</a:t>
          </a:r>
          <a:endParaRPr lang="en-US" sz="1100" kern="1200" dirty="0"/>
        </a:p>
      </dsp:txBody>
      <dsp:txXfrm rot="-5400000">
        <a:off x="1" y="1203256"/>
        <a:ext cx="410507" cy="175931"/>
      </dsp:txXfrm>
    </dsp:sp>
    <dsp:sp modelId="{A6A975DF-56C1-4219-A3DF-280DEDB30F58}">
      <dsp:nvSpPr>
        <dsp:cNvPr id="0" name=""/>
        <dsp:cNvSpPr/>
      </dsp:nvSpPr>
      <dsp:spPr>
        <a:xfrm rot="5400000">
          <a:off x="1843460" y="-434951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279592"/>
              <a:satOff val="-2641"/>
              <a:lumOff val="-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Class</a:t>
          </a:r>
          <a:endParaRPr lang="en-US" sz="2200" kern="1200" dirty="0"/>
        </a:p>
      </dsp:txBody>
      <dsp:txXfrm rot="-5400000">
        <a:off x="410507" y="1016610"/>
        <a:ext cx="3228484" cy="343969"/>
      </dsp:txXfrm>
    </dsp:sp>
    <dsp:sp modelId="{2B49993F-8A72-44C4-8801-A711BD5F6E4A}">
      <dsp:nvSpPr>
        <dsp:cNvPr id="0" name=""/>
        <dsp:cNvSpPr/>
      </dsp:nvSpPr>
      <dsp:spPr>
        <a:xfrm rot="5400000">
          <a:off x="-87965" y="1584652"/>
          <a:ext cx="586438" cy="410507"/>
        </a:xfrm>
        <a:prstGeom prst="chevron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 w="381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</a:t>
          </a:r>
          <a:endParaRPr lang="en-US" sz="1100" kern="1200" dirty="0"/>
        </a:p>
      </dsp:txBody>
      <dsp:txXfrm rot="-5400000">
        <a:off x="1" y="1701941"/>
        <a:ext cx="410507" cy="175931"/>
      </dsp:txXfrm>
    </dsp:sp>
    <dsp:sp modelId="{7C92CF0F-8096-4D6B-9545-277474FB09A2}">
      <dsp:nvSpPr>
        <dsp:cNvPr id="0" name=""/>
        <dsp:cNvSpPr/>
      </dsp:nvSpPr>
      <dsp:spPr>
        <a:xfrm rot="5400000">
          <a:off x="1843460" y="63732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419388"/>
              <a:satOff val="-3962"/>
              <a:lumOff val="-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Order</a:t>
          </a:r>
          <a:endParaRPr lang="en-US" sz="2200" kern="1200" dirty="0"/>
        </a:p>
      </dsp:txBody>
      <dsp:txXfrm rot="-5400000">
        <a:off x="410507" y="1515293"/>
        <a:ext cx="3228484" cy="343969"/>
      </dsp:txXfrm>
    </dsp:sp>
    <dsp:sp modelId="{8620FF6B-682A-4B27-8261-0D2F2F634CDA}">
      <dsp:nvSpPr>
        <dsp:cNvPr id="0" name=""/>
        <dsp:cNvSpPr/>
      </dsp:nvSpPr>
      <dsp:spPr>
        <a:xfrm rot="5400000">
          <a:off x="-87965" y="2083337"/>
          <a:ext cx="586438" cy="410507"/>
        </a:xfrm>
        <a:prstGeom prst="chevron">
          <a:avLst/>
        </a:prstGeom>
        <a:solidFill>
          <a:schemeClr val="accent2">
            <a:hueOff val="559184"/>
            <a:satOff val="-5282"/>
            <a:lumOff val="-5491"/>
            <a:alphaOff val="0"/>
          </a:schemeClr>
        </a:solidFill>
        <a:ln w="38100" cap="flat" cmpd="sng" algn="ctr">
          <a:solidFill>
            <a:schemeClr val="accent2">
              <a:hueOff val="559184"/>
              <a:satOff val="-5282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</a:t>
          </a:r>
          <a:endParaRPr lang="en-US" sz="1100" kern="1200" dirty="0"/>
        </a:p>
      </dsp:txBody>
      <dsp:txXfrm rot="-5400000">
        <a:off x="1" y="2200626"/>
        <a:ext cx="410507" cy="175931"/>
      </dsp:txXfrm>
    </dsp:sp>
    <dsp:sp modelId="{549DD565-3AA7-4CB1-9127-38431923F7F1}">
      <dsp:nvSpPr>
        <dsp:cNvPr id="0" name=""/>
        <dsp:cNvSpPr/>
      </dsp:nvSpPr>
      <dsp:spPr>
        <a:xfrm rot="5400000">
          <a:off x="1843460" y="562417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559184"/>
              <a:satOff val="-5282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Family</a:t>
          </a:r>
          <a:endParaRPr lang="en-US" sz="2200" kern="1200" dirty="0"/>
        </a:p>
      </dsp:txBody>
      <dsp:txXfrm rot="-5400000">
        <a:off x="410507" y="2013978"/>
        <a:ext cx="3228484" cy="343969"/>
      </dsp:txXfrm>
    </dsp:sp>
    <dsp:sp modelId="{877111DD-5052-4007-B9C1-A802B4C61952}">
      <dsp:nvSpPr>
        <dsp:cNvPr id="0" name=""/>
        <dsp:cNvSpPr/>
      </dsp:nvSpPr>
      <dsp:spPr>
        <a:xfrm rot="5400000">
          <a:off x="-87965" y="2582021"/>
          <a:ext cx="586438" cy="410507"/>
        </a:xfrm>
        <a:prstGeom prst="chevron">
          <a:avLst/>
        </a:prstGeom>
        <a:solidFill>
          <a:schemeClr val="accent2">
            <a:hueOff val="698980"/>
            <a:satOff val="-6603"/>
            <a:lumOff val="-6864"/>
            <a:alphaOff val="0"/>
          </a:schemeClr>
        </a:solidFill>
        <a:ln w="38100" cap="flat" cmpd="sng" algn="ctr">
          <a:solidFill>
            <a:schemeClr val="accent2">
              <a:hueOff val="698980"/>
              <a:satOff val="-6603"/>
              <a:lumOff val="-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</a:t>
          </a:r>
          <a:endParaRPr lang="en-US" sz="1100" kern="1200" dirty="0"/>
        </a:p>
      </dsp:txBody>
      <dsp:txXfrm rot="-5400000">
        <a:off x="1" y="2699310"/>
        <a:ext cx="410507" cy="175931"/>
      </dsp:txXfrm>
    </dsp:sp>
    <dsp:sp modelId="{6BE25CF7-F5FB-4526-8FD2-88E7494CED1C}">
      <dsp:nvSpPr>
        <dsp:cNvPr id="0" name=""/>
        <dsp:cNvSpPr/>
      </dsp:nvSpPr>
      <dsp:spPr>
        <a:xfrm rot="5400000">
          <a:off x="1843460" y="1061102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698980"/>
              <a:satOff val="-6603"/>
              <a:lumOff val="-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Genus</a:t>
          </a:r>
          <a:endParaRPr lang="en-US" sz="2200" kern="1200" dirty="0"/>
        </a:p>
      </dsp:txBody>
      <dsp:txXfrm rot="-5400000">
        <a:off x="410507" y="2512663"/>
        <a:ext cx="3228484" cy="343969"/>
      </dsp:txXfrm>
    </dsp:sp>
    <dsp:sp modelId="{19AA299C-A45E-4BFE-BFF6-670A974DBBDC}">
      <dsp:nvSpPr>
        <dsp:cNvPr id="0" name=""/>
        <dsp:cNvSpPr/>
      </dsp:nvSpPr>
      <dsp:spPr>
        <a:xfrm rot="5400000">
          <a:off x="-87965" y="3080706"/>
          <a:ext cx="586438" cy="410507"/>
        </a:xfrm>
        <a:prstGeom prst="chevron">
          <a:avLst/>
        </a:prstGeom>
        <a:solidFill>
          <a:schemeClr val="accent2">
            <a:hueOff val="838776"/>
            <a:satOff val="-7923"/>
            <a:lumOff val="-8237"/>
            <a:alphaOff val="0"/>
          </a:schemeClr>
        </a:solidFill>
        <a:ln w="38100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</a:t>
          </a:r>
          <a:endParaRPr lang="en-US" sz="1100" kern="1200" dirty="0"/>
        </a:p>
      </dsp:txBody>
      <dsp:txXfrm rot="-5400000">
        <a:off x="1" y="3197995"/>
        <a:ext cx="410507" cy="175931"/>
      </dsp:txXfrm>
    </dsp:sp>
    <dsp:sp modelId="{8BC73B19-6ABD-4DBE-9DF8-C14738C65569}">
      <dsp:nvSpPr>
        <dsp:cNvPr id="0" name=""/>
        <dsp:cNvSpPr/>
      </dsp:nvSpPr>
      <dsp:spPr>
        <a:xfrm rot="5400000">
          <a:off x="1843460" y="1559786"/>
          <a:ext cx="381185" cy="3247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838776"/>
              <a:satOff val="-7923"/>
              <a:lumOff val="-8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Species</a:t>
          </a:r>
          <a:endParaRPr lang="en-US" sz="2200" kern="1200" dirty="0"/>
        </a:p>
      </dsp:txBody>
      <dsp:txXfrm rot="-5400000">
        <a:off x="410507" y="3011347"/>
        <a:ext cx="3228484" cy="343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3D1D2-2FFD-47C2-8A80-4A318C3A5815}">
      <dsp:nvSpPr>
        <dsp:cNvPr id="0" name=""/>
        <dsp:cNvSpPr/>
      </dsp:nvSpPr>
      <dsp:spPr>
        <a:xfrm>
          <a:off x="0" y="0"/>
          <a:ext cx="1622226" cy="5453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Moneran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Bacteria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Prokaryotic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 nucleus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cell wall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Unicellular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 be heterotrophic or autotrophic</a:t>
          </a:r>
          <a:endParaRPr lang="en-US" sz="1200" kern="1200" dirty="0"/>
        </a:p>
      </dsp:txBody>
      <dsp:txXfrm>
        <a:off x="0" y="2181224"/>
        <a:ext cx="1622226" cy="2181224"/>
      </dsp:txXfrm>
    </dsp:sp>
    <dsp:sp modelId="{EF07CD67-216D-402A-8D10-332DFA148F71}">
      <dsp:nvSpPr>
        <dsp:cNvPr id="0" name=""/>
        <dsp:cNvSpPr/>
      </dsp:nvSpPr>
      <dsp:spPr>
        <a:xfrm>
          <a:off x="48666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064EF5-8A99-4BCA-97D3-B821B19F446A}">
      <dsp:nvSpPr>
        <dsp:cNvPr id="0" name=""/>
        <dsp:cNvSpPr/>
      </dsp:nvSpPr>
      <dsp:spPr>
        <a:xfrm>
          <a:off x="1670893" y="0"/>
          <a:ext cx="1622226" cy="5453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3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Protist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Protozoans, algae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Eukaryotic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nucleus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Some have cell wall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Mainly unicellular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 be heterotrophic or autotrophic</a:t>
          </a:r>
          <a:endParaRPr lang="en-US" sz="1200" kern="1200" dirty="0"/>
        </a:p>
      </dsp:txBody>
      <dsp:txXfrm>
        <a:off x="1670893" y="2181224"/>
        <a:ext cx="1622226" cy="2181224"/>
      </dsp:txXfrm>
    </dsp:sp>
    <dsp:sp modelId="{416621FD-72A3-4AA8-BA75-88E297F5501A}">
      <dsp:nvSpPr>
        <dsp:cNvPr id="0" name=""/>
        <dsp:cNvSpPr/>
      </dsp:nvSpPr>
      <dsp:spPr>
        <a:xfrm>
          <a:off x="1719560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4F2710-114B-4441-B9FF-7740A3B40933}">
      <dsp:nvSpPr>
        <dsp:cNvPr id="0" name=""/>
        <dsp:cNvSpPr/>
      </dsp:nvSpPr>
      <dsp:spPr>
        <a:xfrm>
          <a:off x="3341786" y="0"/>
          <a:ext cx="1622226" cy="5453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4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Fungi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Mushroom, yeast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Eukaryotic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nucleus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cell wall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Mainly multicellular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heterotrophic</a:t>
          </a:r>
          <a:endParaRPr lang="en-US" sz="1200" kern="1200" dirty="0"/>
        </a:p>
      </dsp:txBody>
      <dsp:txXfrm>
        <a:off x="3341786" y="2181224"/>
        <a:ext cx="1622226" cy="2181224"/>
      </dsp:txXfrm>
    </dsp:sp>
    <dsp:sp modelId="{A0823D33-4900-4EDB-B2DE-674C28C9894E}">
      <dsp:nvSpPr>
        <dsp:cNvPr id="0" name=""/>
        <dsp:cNvSpPr/>
      </dsp:nvSpPr>
      <dsp:spPr>
        <a:xfrm>
          <a:off x="3390453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865C70-3A79-4AFC-82AF-CA23E09E5888}">
      <dsp:nvSpPr>
        <dsp:cNvPr id="0" name=""/>
        <dsp:cNvSpPr/>
      </dsp:nvSpPr>
      <dsp:spPr>
        <a:xfrm>
          <a:off x="5012680" y="0"/>
          <a:ext cx="1622226" cy="5453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5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Plant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Moss, fern, trees, flowers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Eukaryotic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nucleus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cell wall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 multicellular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autotrophic</a:t>
          </a:r>
          <a:endParaRPr lang="en-US" sz="1200" kern="1200" dirty="0"/>
        </a:p>
      </dsp:txBody>
      <dsp:txXfrm>
        <a:off x="5012680" y="2181224"/>
        <a:ext cx="1622226" cy="2181224"/>
      </dsp:txXfrm>
    </dsp:sp>
    <dsp:sp modelId="{BEEA6E56-5ED2-45EC-87B2-2380B7271C43}">
      <dsp:nvSpPr>
        <dsp:cNvPr id="0" name=""/>
        <dsp:cNvSpPr/>
      </dsp:nvSpPr>
      <dsp:spPr>
        <a:xfrm>
          <a:off x="5061346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3A7A8-F3A8-442A-AA38-F1E91A238E75}">
      <dsp:nvSpPr>
        <dsp:cNvPr id="0" name=""/>
        <dsp:cNvSpPr/>
      </dsp:nvSpPr>
      <dsp:spPr>
        <a:xfrm>
          <a:off x="6683573" y="0"/>
          <a:ext cx="1622226" cy="5453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6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1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Animal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Sponge, annelids, amphibians, birds, mammals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Eukaryotic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Have nucleus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 cell wall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 multicellular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heterotrophic</a:t>
          </a:r>
          <a:endParaRPr lang="en-US" sz="1200" kern="1200" dirty="0"/>
        </a:p>
      </dsp:txBody>
      <dsp:txXfrm>
        <a:off x="6683573" y="2181224"/>
        <a:ext cx="1622226" cy="2181224"/>
      </dsp:txXfrm>
    </dsp:sp>
    <dsp:sp modelId="{1914BC7A-9262-478E-B0CB-094F08C7102D}">
      <dsp:nvSpPr>
        <dsp:cNvPr id="0" name=""/>
        <dsp:cNvSpPr/>
      </dsp:nvSpPr>
      <dsp:spPr>
        <a:xfrm>
          <a:off x="6732240" y="327183"/>
          <a:ext cx="1524892" cy="181586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EF33AE-726F-4D82-B3AD-FF9F79295D41}">
      <dsp:nvSpPr>
        <dsp:cNvPr id="0" name=""/>
        <dsp:cNvSpPr/>
      </dsp:nvSpPr>
      <dsp:spPr>
        <a:xfrm>
          <a:off x="332232" y="4362449"/>
          <a:ext cx="7641336" cy="817959"/>
        </a:xfrm>
        <a:prstGeom prst="leftRight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2143-FB19-48F4-A49F-B55C4C2D1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9262-4603-4555-951D-3FED0ECD7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5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5BFE9-E2EA-46FF-AA89-F8DC43B72F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98A7AD-0192-4D46-92BF-DC5018400433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719BE7-C106-43A4-B659-3909F9E539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mur.com/entertainment/Texas-man-captures-what-he-thinks-could-be-chupacabra/252812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r>
              <a:rPr lang="en-US" dirty="0" smtClean="0"/>
              <a:t>Taxonomy/Classification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143000"/>
            <a:ext cx="401955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26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Three Domain System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9486"/>
            <a:ext cx="7886699" cy="479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4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Dichotomous key</a:t>
            </a:r>
            <a:endParaRPr lang="en-US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88" y="2514600"/>
            <a:ext cx="656814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6781" y="129540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Always begin with #1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Follow directions using choices given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Stop when you get to the correct name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(Remember to compare and contrast figures)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classifying organisms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96215" y="180221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dirty="0" smtClean="0">
                <a:hlinkClick r:id="rId2"/>
              </a:rPr>
              <a:t>What is it?!!</a:t>
            </a:r>
            <a:endParaRPr lang="en-US" sz="6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10214"/>
            <a:ext cx="5191815" cy="350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5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more dangerous?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cottonmouth snake	OR	The water moccasin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taxonomy?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7" y="3092885"/>
            <a:ext cx="450636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18" y="3092886"/>
            <a:ext cx="47811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49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/>
          <a:lstStyle/>
          <a:p>
            <a:r>
              <a:rPr lang="en-US" dirty="0" smtClean="0"/>
              <a:t>They are one and the same.</a:t>
            </a:r>
          </a:p>
          <a:p>
            <a:r>
              <a:rPr lang="en-US" dirty="0" smtClean="0"/>
              <a:t>Taxonomy doesn’t have this problem because it is simply known as </a:t>
            </a:r>
            <a:r>
              <a:rPr lang="en-US" i="1" dirty="0" err="1"/>
              <a:t>Agkistrodon</a:t>
            </a:r>
            <a:r>
              <a:rPr lang="en-US" i="1" dirty="0"/>
              <a:t> </a:t>
            </a:r>
            <a:r>
              <a:rPr lang="en-US" i="1" dirty="0" err="1"/>
              <a:t>piscivorus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638800" cy="473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20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41910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Swedish botanist who developed the two word naming system known as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binomial nomenclature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He developed groups 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taxa</a:t>
            </a:r>
            <a:r>
              <a:rPr lang="en-US" dirty="0" smtClean="0"/>
              <a:t> to distinguish organisms based on their characteristics.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Carolus</a:t>
            </a:r>
            <a:r>
              <a:rPr lang="en-US" dirty="0" smtClean="0"/>
              <a:t> (Carl) </a:t>
            </a:r>
            <a:r>
              <a:rPr lang="en-US" dirty="0" err="1" smtClean="0"/>
              <a:t>Linneaus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AKA The Father of Taxonomy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2" y="1447800"/>
            <a:ext cx="3551767" cy="447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76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613791"/>
              </p:ext>
            </p:extLst>
          </p:nvPr>
        </p:nvGraphicFramePr>
        <p:xfrm>
          <a:off x="762000" y="2209800"/>
          <a:ext cx="3657600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76258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0" y="1524000"/>
            <a:ext cx="410508" cy="586438"/>
            <a:chOff x="0" y="633"/>
            <a:chExt cx="410508" cy="586438"/>
          </a:xfrm>
        </p:grpSpPr>
        <p:sp>
          <p:nvSpPr>
            <p:cNvPr id="8" name="Chevron 7"/>
            <p:cNvSpPr/>
            <p:nvPr/>
          </p:nvSpPr>
          <p:spPr>
            <a:xfrm rot="5400000">
              <a:off x="-87965" y="88598"/>
              <a:ext cx="586438" cy="410507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/>
            <p:cNvSpPr/>
            <p:nvPr/>
          </p:nvSpPr>
          <p:spPr>
            <a:xfrm>
              <a:off x="1" y="205887"/>
              <a:ext cx="410507" cy="175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/>
                <a:t>D</a:t>
              </a:r>
              <a:endParaRPr lang="en-US" sz="11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72508" y="1543218"/>
            <a:ext cx="3247092" cy="381185"/>
            <a:chOff x="410507" y="632"/>
            <a:chExt cx="3247092" cy="381185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1843460" y="-1432321"/>
              <a:ext cx="381185" cy="3247092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410507" y="19240"/>
              <a:ext cx="3228484" cy="3439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200" dirty="0" smtClean="0"/>
                <a:t>Domain</a:t>
              </a:r>
              <a:endParaRPr lang="en-US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4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127327" cy="548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447800"/>
            <a:ext cx="198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</a:t>
            </a:r>
            <a:r>
              <a:rPr lang="en-US" sz="4400" dirty="0" smtClean="0"/>
              <a:t>he gray wolf </a:t>
            </a:r>
          </a:p>
          <a:p>
            <a:r>
              <a:rPr lang="en-US" sz="4400" dirty="0" smtClean="0"/>
              <a:t>or timber wolf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89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Classifying organisms according to binomial nomenclature must follow a few rules:</a:t>
            </a:r>
          </a:p>
          <a:p>
            <a:pPr lvl="1"/>
            <a:r>
              <a:rPr lang="en-US" dirty="0" smtClean="0"/>
              <a:t>The name must be in Latin</a:t>
            </a:r>
          </a:p>
          <a:p>
            <a:pPr lvl="1"/>
            <a:r>
              <a:rPr lang="en-US" dirty="0"/>
              <a:t>The Genus and the Species are used as the </a:t>
            </a:r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The Genus is capitalized and species is not</a:t>
            </a:r>
          </a:p>
          <a:p>
            <a:pPr lvl="1"/>
            <a:r>
              <a:rPr lang="en-US" dirty="0" smtClean="0"/>
              <a:t>It must be italicized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i="1" dirty="0" smtClean="0"/>
              <a:t>Homo </a:t>
            </a:r>
            <a:r>
              <a:rPr lang="en-US" i="1" dirty="0" err="1" smtClean="0"/>
              <a:t>sapien</a:t>
            </a:r>
            <a:r>
              <a:rPr lang="en-US" i="1" dirty="0" smtClean="0"/>
              <a:t>,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i="1" dirty="0" err="1" smtClean="0"/>
              <a:t>familiaris</a:t>
            </a: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1" y="1100138"/>
          <a:ext cx="8305800" cy="5453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OLD, FIVE KINGDOM CLASSIFICATION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28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261</TotalTime>
  <Words>270</Words>
  <Application>Microsoft Office PowerPoint</Application>
  <PresentationFormat>On-screen Show (4:3)</PresentationFormat>
  <Paragraphs>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Taxonomy/Classification</vt:lpstr>
      <vt:lpstr>Taxonomy </vt:lpstr>
      <vt:lpstr>Why study taxonomy?</vt:lpstr>
      <vt:lpstr>PowerPoint Presentation</vt:lpstr>
      <vt:lpstr>Carolus (Carl) Linneaus AKA The Father of Taxonomy </vt:lpstr>
      <vt:lpstr>CLASSIFICATION</vt:lpstr>
      <vt:lpstr>For example:</vt:lpstr>
      <vt:lpstr>Binomial Nomenclature </vt:lpstr>
      <vt:lpstr>OLD, FIVE KINGDOM CLASSIFICATION</vt:lpstr>
      <vt:lpstr>Today’s Three Domain System</vt:lpstr>
      <vt:lpstr>Dichotomous key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</dc:title>
  <dc:creator>JoeJohnston</dc:creator>
  <cp:lastModifiedBy>Joe Michael Johnston</cp:lastModifiedBy>
  <cp:revision>32</cp:revision>
  <dcterms:created xsi:type="dcterms:W3CDTF">2012-11-29T19:53:15Z</dcterms:created>
  <dcterms:modified xsi:type="dcterms:W3CDTF">2015-05-12T11:13:05Z</dcterms:modified>
</cp:coreProperties>
</file>