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5" r:id="rId3"/>
    <p:sldId id="270" r:id="rId4"/>
    <p:sldId id="259" r:id="rId5"/>
    <p:sldId id="286" r:id="rId6"/>
    <p:sldId id="260" r:id="rId7"/>
    <p:sldId id="287" r:id="rId8"/>
    <p:sldId id="288" r:id="rId9"/>
    <p:sldId id="289" r:id="rId10"/>
    <p:sldId id="261" r:id="rId11"/>
    <p:sldId id="262" r:id="rId12"/>
    <p:sldId id="263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364CF-089A-43FF-A5A7-2891943DEA4F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AB7228-97EC-4BA6-8255-F44CD2DF58F4}">
      <dgm:prSet phldrT="[Text]"/>
      <dgm:spPr/>
      <dgm:t>
        <a:bodyPr/>
        <a:lstStyle/>
        <a:p>
          <a:r>
            <a:rPr lang="en-US" dirty="0" smtClean="0"/>
            <a:t>Malaria</a:t>
          </a:r>
          <a:endParaRPr lang="en-US" dirty="0"/>
        </a:p>
      </dgm:t>
    </dgm:pt>
    <dgm:pt modelId="{C49BE703-32B9-4CE6-95F1-79E31A67A11A}" type="parTrans" cxnId="{8C81B0E5-6CFD-4B8A-8D0C-1CED4F2F1DDA}">
      <dgm:prSet/>
      <dgm:spPr/>
      <dgm:t>
        <a:bodyPr/>
        <a:lstStyle/>
        <a:p>
          <a:endParaRPr lang="en-US"/>
        </a:p>
      </dgm:t>
    </dgm:pt>
    <dgm:pt modelId="{D4B40B7F-CDFB-4618-B557-36BF3021C123}" type="sibTrans" cxnId="{8C81B0E5-6CFD-4B8A-8D0C-1CED4F2F1DDA}">
      <dgm:prSet/>
      <dgm:spPr/>
      <dgm:t>
        <a:bodyPr/>
        <a:lstStyle/>
        <a:p>
          <a:endParaRPr lang="en-US"/>
        </a:p>
      </dgm:t>
    </dgm:pt>
    <dgm:pt modelId="{3AC3F99A-5082-4799-BC0D-32D73D8080E8}">
      <dgm:prSet phldrT="[Text]"/>
      <dgm:spPr/>
      <dgm:t>
        <a:bodyPr/>
        <a:lstStyle/>
        <a:p>
          <a:r>
            <a:rPr lang="en-US" dirty="0" smtClean="0"/>
            <a:t>Mosquitoes transmit malaria</a:t>
          </a:r>
          <a:endParaRPr lang="en-US" dirty="0"/>
        </a:p>
      </dgm:t>
    </dgm:pt>
    <dgm:pt modelId="{07EB3D1A-5CF8-4625-B8B1-6901844C3709}" type="parTrans" cxnId="{CF90D46E-3CD2-4A9D-9EA6-D60BB7C6C4AC}">
      <dgm:prSet/>
      <dgm:spPr/>
      <dgm:t>
        <a:bodyPr/>
        <a:lstStyle/>
        <a:p>
          <a:endParaRPr lang="en-US"/>
        </a:p>
      </dgm:t>
    </dgm:pt>
    <dgm:pt modelId="{D93C447B-E2DF-46DD-B160-AA0D4AF6E454}" type="sibTrans" cxnId="{CF90D46E-3CD2-4A9D-9EA6-D60BB7C6C4AC}">
      <dgm:prSet/>
      <dgm:spPr/>
      <dgm:t>
        <a:bodyPr/>
        <a:lstStyle/>
        <a:p>
          <a:endParaRPr lang="en-US"/>
        </a:p>
      </dgm:t>
    </dgm:pt>
    <dgm:pt modelId="{0B5687CC-5987-4C2B-AC56-93279745D9D7}">
      <dgm:prSet phldrT="[Text]"/>
      <dgm:spPr/>
      <dgm:t>
        <a:bodyPr/>
        <a:lstStyle/>
        <a:p>
          <a:r>
            <a:rPr lang="en-US" dirty="0" smtClean="0"/>
            <a:t>PKU</a:t>
          </a:r>
          <a:endParaRPr lang="en-US" dirty="0"/>
        </a:p>
      </dgm:t>
    </dgm:pt>
    <dgm:pt modelId="{C92FB998-1A48-4D93-B5A5-1AD4D8B53E58}" type="parTrans" cxnId="{610CE6E5-CAE2-486F-9FEB-CDDDBFEE361E}">
      <dgm:prSet/>
      <dgm:spPr/>
      <dgm:t>
        <a:bodyPr/>
        <a:lstStyle/>
        <a:p>
          <a:endParaRPr lang="en-US"/>
        </a:p>
      </dgm:t>
    </dgm:pt>
    <dgm:pt modelId="{BF36D53D-DA3F-4828-872F-91725333BDE5}" type="sibTrans" cxnId="{610CE6E5-CAE2-486F-9FEB-CDDDBFEE361E}">
      <dgm:prSet/>
      <dgm:spPr/>
      <dgm:t>
        <a:bodyPr/>
        <a:lstStyle/>
        <a:p>
          <a:endParaRPr lang="en-US"/>
        </a:p>
      </dgm:t>
    </dgm:pt>
    <dgm:pt modelId="{C6BCDE9B-D928-4707-B56B-B49E62969123}">
      <dgm:prSet phldrT="[Text]"/>
      <dgm:spPr/>
      <dgm:t>
        <a:bodyPr/>
        <a:lstStyle/>
        <a:p>
          <a:r>
            <a:rPr lang="en-US" dirty="0" smtClean="0"/>
            <a:t>Individuals who have PKU can’t break down phenylalanine</a:t>
          </a:r>
        </a:p>
        <a:p>
          <a:r>
            <a:rPr lang="en-US" dirty="0" smtClean="0"/>
            <a:t>If  it builds up it can cause mental retardation</a:t>
          </a:r>
          <a:endParaRPr lang="en-US" dirty="0"/>
        </a:p>
      </dgm:t>
    </dgm:pt>
    <dgm:pt modelId="{864D6993-2586-4653-B3EF-0836CC938AB8}" type="parTrans" cxnId="{D2E018F6-10C3-4A89-88EC-F7F5AB6C8558}">
      <dgm:prSet/>
      <dgm:spPr/>
      <dgm:t>
        <a:bodyPr/>
        <a:lstStyle/>
        <a:p>
          <a:endParaRPr lang="en-US"/>
        </a:p>
      </dgm:t>
    </dgm:pt>
    <dgm:pt modelId="{72839EFF-4F9F-49E4-A363-4EAB04D30F11}" type="sibTrans" cxnId="{D2E018F6-10C3-4A89-88EC-F7F5AB6C8558}">
      <dgm:prSet/>
      <dgm:spPr/>
      <dgm:t>
        <a:bodyPr/>
        <a:lstStyle/>
        <a:p>
          <a:endParaRPr lang="en-US"/>
        </a:p>
      </dgm:t>
    </dgm:pt>
    <dgm:pt modelId="{A1D4E57A-890A-40BF-9ABF-C74372AE91CE}">
      <dgm:prSet phldrT="[Text]"/>
      <dgm:spPr/>
      <dgm:t>
        <a:bodyPr/>
        <a:lstStyle/>
        <a:p>
          <a:r>
            <a:rPr lang="en-US" dirty="0" smtClean="0"/>
            <a:t>Keep individuals with</a:t>
          </a:r>
        </a:p>
        <a:p>
          <a:r>
            <a:rPr lang="en-US" dirty="0" smtClean="0"/>
            <a:t>PKU on a diet, they don’t have brain damage </a:t>
          </a:r>
          <a:endParaRPr lang="en-US" dirty="0"/>
        </a:p>
      </dgm:t>
    </dgm:pt>
    <dgm:pt modelId="{86FF7B9F-C894-4601-99D4-0F418EF7DDA9}" type="parTrans" cxnId="{E326B89D-77C5-4C8B-9B46-657AE1B79735}">
      <dgm:prSet/>
      <dgm:spPr/>
      <dgm:t>
        <a:bodyPr/>
        <a:lstStyle/>
        <a:p>
          <a:endParaRPr lang="en-US"/>
        </a:p>
      </dgm:t>
    </dgm:pt>
    <dgm:pt modelId="{15191A16-57F0-4E1B-AA7D-CD6E8FA42DD8}" type="sibTrans" cxnId="{E326B89D-77C5-4C8B-9B46-657AE1B79735}">
      <dgm:prSet/>
      <dgm:spPr/>
      <dgm:t>
        <a:bodyPr/>
        <a:lstStyle/>
        <a:p>
          <a:endParaRPr lang="en-US"/>
        </a:p>
      </dgm:t>
    </dgm:pt>
    <dgm:pt modelId="{CDEDF74E-EFAD-4BD5-9B80-253A64855D1A}">
      <dgm:prSet phldrT="[Text]"/>
      <dgm:spPr/>
      <dgm:t>
        <a:bodyPr/>
        <a:lstStyle/>
        <a:p>
          <a:r>
            <a:rPr lang="en-US" dirty="0" smtClean="0"/>
            <a:t>Lung Cancer</a:t>
          </a:r>
          <a:endParaRPr lang="en-US" dirty="0"/>
        </a:p>
      </dgm:t>
    </dgm:pt>
    <dgm:pt modelId="{49C6AEF6-D55F-48C5-BD12-BAD2255F28B8}" type="parTrans" cxnId="{704DA642-88D8-45B1-8330-1CCBF81EB59D}">
      <dgm:prSet/>
      <dgm:spPr/>
      <dgm:t>
        <a:bodyPr/>
        <a:lstStyle/>
        <a:p>
          <a:endParaRPr lang="en-US"/>
        </a:p>
      </dgm:t>
    </dgm:pt>
    <dgm:pt modelId="{B145ED6B-CC88-4637-9EE4-2C60BD57EF37}" type="sibTrans" cxnId="{704DA642-88D8-45B1-8330-1CCBF81EB59D}">
      <dgm:prSet/>
      <dgm:spPr/>
      <dgm:t>
        <a:bodyPr/>
        <a:lstStyle/>
        <a:p>
          <a:endParaRPr lang="en-US"/>
        </a:p>
      </dgm:t>
    </dgm:pt>
    <dgm:pt modelId="{A263467D-6182-4B6C-8698-33F55A74D7B9}">
      <dgm:prSet phldrT="[Text]"/>
      <dgm:spPr/>
      <dgm:t>
        <a:bodyPr/>
        <a:lstStyle/>
        <a:p>
          <a:r>
            <a:rPr lang="en-US" dirty="0" smtClean="0"/>
            <a:t>Lung cancer is uncontrolled growth of cells in the lungs</a:t>
          </a:r>
          <a:endParaRPr lang="en-US" dirty="0"/>
        </a:p>
      </dgm:t>
    </dgm:pt>
    <dgm:pt modelId="{EA42993E-1EFC-4871-9DEC-E598262EEFED}" type="parTrans" cxnId="{471CE66C-9DAB-4667-A0CA-B91ADEE04B57}">
      <dgm:prSet/>
      <dgm:spPr/>
      <dgm:t>
        <a:bodyPr/>
        <a:lstStyle/>
        <a:p>
          <a:endParaRPr lang="en-US"/>
        </a:p>
      </dgm:t>
    </dgm:pt>
    <dgm:pt modelId="{F9E80D45-2D35-400B-A48B-0DC7FB652A96}" type="sibTrans" cxnId="{471CE66C-9DAB-4667-A0CA-B91ADEE04B57}">
      <dgm:prSet/>
      <dgm:spPr/>
      <dgm:t>
        <a:bodyPr/>
        <a:lstStyle/>
        <a:p>
          <a:endParaRPr lang="en-US"/>
        </a:p>
      </dgm:t>
    </dgm:pt>
    <dgm:pt modelId="{EDE14E7E-0E59-4CFB-848E-958CD6B4F53A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3F4E895A-0C41-40CA-AA4D-501690C8D68E}" type="parTrans" cxnId="{F4517069-120B-47F1-B418-D057EC5F8B36}">
      <dgm:prSet/>
      <dgm:spPr/>
      <dgm:t>
        <a:bodyPr/>
        <a:lstStyle/>
        <a:p>
          <a:endParaRPr lang="en-US"/>
        </a:p>
      </dgm:t>
    </dgm:pt>
    <dgm:pt modelId="{18E3013A-64AA-4ED1-A9A4-8584FB2CE4CE}" type="sibTrans" cxnId="{F4517069-120B-47F1-B418-D057EC5F8B36}">
      <dgm:prSet/>
      <dgm:spPr/>
      <dgm:t>
        <a:bodyPr/>
        <a:lstStyle/>
        <a:p>
          <a:endParaRPr lang="en-US"/>
        </a:p>
      </dgm:t>
    </dgm:pt>
    <dgm:pt modelId="{1BC518B9-519C-4783-B74B-F27572B9F128}">
      <dgm:prSet phldrT="[Text]"/>
      <dgm:spPr/>
      <dgm:t>
        <a:bodyPr/>
        <a:lstStyle/>
        <a:p>
          <a:r>
            <a:rPr lang="en-US" dirty="0" smtClean="0"/>
            <a:t>Light skinned people don’t have the natural melanin protection of darker skinned people</a:t>
          </a:r>
          <a:endParaRPr lang="en-US" dirty="0"/>
        </a:p>
      </dgm:t>
    </dgm:pt>
    <dgm:pt modelId="{74D6CDFB-CD90-471A-ADFD-310C6E0870A6}" type="parTrans" cxnId="{2FFDE048-28B3-415F-B802-DD9AC34A8DC0}">
      <dgm:prSet/>
      <dgm:spPr/>
      <dgm:t>
        <a:bodyPr/>
        <a:lstStyle/>
        <a:p>
          <a:endParaRPr lang="en-US"/>
        </a:p>
      </dgm:t>
    </dgm:pt>
    <dgm:pt modelId="{590C7524-B1C4-4278-9EB8-535D8207582F}" type="sibTrans" cxnId="{2FFDE048-28B3-415F-B802-DD9AC34A8DC0}">
      <dgm:prSet/>
      <dgm:spPr/>
      <dgm:t>
        <a:bodyPr/>
        <a:lstStyle/>
        <a:p>
          <a:endParaRPr lang="en-US"/>
        </a:p>
      </dgm:t>
    </dgm:pt>
    <dgm:pt modelId="{99782130-BAB9-4DB9-A712-8C3722FEA96A}">
      <dgm:prSet phldrT="[Text]"/>
      <dgm:spPr/>
      <dgm:t>
        <a:bodyPr/>
        <a:lstStyle/>
        <a:p>
          <a:r>
            <a:rPr lang="en-US" dirty="0" smtClean="0"/>
            <a:t>Skin Cancer</a:t>
          </a:r>
          <a:endParaRPr lang="en-US" dirty="0"/>
        </a:p>
      </dgm:t>
    </dgm:pt>
    <dgm:pt modelId="{D40BE3F0-1376-4F82-A823-0C239AC81FD1}" type="parTrans" cxnId="{1210CA60-C040-4CE4-89F4-7A97C615610A}">
      <dgm:prSet/>
      <dgm:spPr/>
      <dgm:t>
        <a:bodyPr/>
        <a:lstStyle/>
        <a:p>
          <a:endParaRPr lang="en-US"/>
        </a:p>
      </dgm:t>
    </dgm:pt>
    <dgm:pt modelId="{16E62B23-2D63-4ABE-9484-3ACECFF2F2F8}" type="sibTrans" cxnId="{1210CA60-C040-4CE4-89F4-7A97C615610A}">
      <dgm:prSet/>
      <dgm:spPr/>
      <dgm:t>
        <a:bodyPr/>
        <a:lstStyle/>
        <a:p>
          <a:endParaRPr lang="en-US"/>
        </a:p>
      </dgm:t>
    </dgm:pt>
    <dgm:pt modelId="{DF8275B2-2E1F-4175-9FAB-4EF1A64E51AF}">
      <dgm:prSet phldrT="[Text]"/>
      <dgm:spPr/>
      <dgm:t>
        <a:bodyPr/>
        <a:lstStyle/>
        <a:p>
          <a:r>
            <a:rPr lang="en-US" dirty="0" smtClean="0"/>
            <a:t>Individuals who have the sickle cell trait (heterozygous) aren’t as affected as homozygous individuals</a:t>
          </a:r>
          <a:endParaRPr lang="en-US" dirty="0"/>
        </a:p>
      </dgm:t>
    </dgm:pt>
    <dgm:pt modelId="{C11632DD-138B-4CC0-8ECC-F1FDBFE7DC8C}" type="parTrans" cxnId="{5198E80D-618D-4A42-8EF3-D3A42C5504F7}">
      <dgm:prSet/>
      <dgm:spPr/>
      <dgm:t>
        <a:bodyPr/>
        <a:lstStyle/>
        <a:p>
          <a:endParaRPr lang="en-US"/>
        </a:p>
      </dgm:t>
    </dgm:pt>
    <dgm:pt modelId="{8B278964-F2BC-43BD-BF09-E7F1AE9CB29A}" type="sibTrans" cxnId="{5198E80D-618D-4A42-8EF3-D3A42C5504F7}">
      <dgm:prSet/>
      <dgm:spPr/>
      <dgm:t>
        <a:bodyPr/>
        <a:lstStyle/>
        <a:p>
          <a:endParaRPr lang="en-US"/>
        </a:p>
      </dgm:t>
    </dgm:pt>
    <dgm:pt modelId="{5F20332D-0E28-4B18-B659-200376481A95}">
      <dgm:prSet phldrT="[Text]"/>
      <dgm:spPr/>
      <dgm:t>
        <a:bodyPr/>
        <a:lstStyle/>
        <a:p>
          <a:r>
            <a:rPr lang="en-US" dirty="0" smtClean="0"/>
            <a:t>Individuals who smoke are more likely to  get lung cancer</a:t>
          </a:r>
          <a:endParaRPr lang="en-US" dirty="0"/>
        </a:p>
      </dgm:t>
    </dgm:pt>
    <dgm:pt modelId="{9ED0161E-6DEB-484D-B917-829008796FA2}" type="parTrans" cxnId="{82E59803-242B-47F3-B401-4439AC317D4B}">
      <dgm:prSet/>
      <dgm:spPr/>
      <dgm:t>
        <a:bodyPr/>
        <a:lstStyle/>
        <a:p>
          <a:endParaRPr lang="en-US"/>
        </a:p>
      </dgm:t>
    </dgm:pt>
    <dgm:pt modelId="{16F1A8E2-57CB-424A-9B69-A1EAED58A660}" type="sibTrans" cxnId="{82E59803-242B-47F3-B401-4439AC317D4B}">
      <dgm:prSet/>
      <dgm:spPr/>
      <dgm:t>
        <a:bodyPr/>
        <a:lstStyle/>
        <a:p>
          <a:endParaRPr lang="en-US"/>
        </a:p>
      </dgm:t>
    </dgm:pt>
    <dgm:pt modelId="{07653736-9748-404B-9A1C-54116BB7E83F}">
      <dgm:prSet phldrT="[Text]"/>
      <dgm:spPr/>
      <dgm:t>
        <a:bodyPr/>
        <a:lstStyle/>
        <a:p>
          <a:r>
            <a:rPr lang="en-US" dirty="0" smtClean="0"/>
            <a:t>Diabetes results from when the pancreas fails to make enough insulin</a:t>
          </a:r>
          <a:endParaRPr lang="en-US" dirty="0"/>
        </a:p>
      </dgm:t>
    </dgm:pt>
    <dgm:pt modelId="{10EF742A-6955-4DBF-8B3C-7161719ED027}" type="parTrans" cxnId="{EECC234F-D740-4A12-B5E5-DC3F253EBBEE}">
      <dgm:prSet/>
      <dgm:spPr/>
      <dgm:t>
        <a:bodyPr/>
        <a:lstStyle/>
        <a:p>
          <a:endParaRPr lang="en-US"/>
        </a:p>
      </dgm:t>
    </dgm:pt>
    <dgm:pt modelId="{AA281889-8E39-461A-9C95-2F2BA41A5B40}" type="sibTrans" cxnId="{EECC234F-D740-4A12-B5E5-DC3F253EBBEE}">
      <dgm:prSet/>
      <dgm:spPr/>
      <dgm:t>
        <a:bodyPr/>
        <a:lstStyle/>
        <a:p>
          <a:endParaRPr lang="en-US"/>
        </a:p>
      </dgm:t>
    </dgm:pt>
    <dgm:pt modelId="{D11DEB6C-4DCA-40A3-B458-536E9C50F671}">
      <dgm:prSet phldrT="[Text]"/>
      <dgm:spPr/>
      <dgm:t>
        <a:bodyPr/>
        <a:lstStyle/>
        <a:p>
          <a:r>
            <a:rPr lang="en-US" dirty="0" smtClean="0"/>
            <a:t>Individuals who  are overweight and who don’t exercise seem to be more affected</a:t>
          </a:r>
          <a:endParaRPr lang="en-US" dirty="0"/>
        </a:p>
      </dgm:t>
    </dgm:pt>
    <dgm:pt modelId="{7FC9BA97-78AB-453E-B568-513A840FEDE7}" type="parTrans" cxnId="{A805BACC-63EA-4209-848E-41E0A465DDBF}">
      <dgm:prSet/>
      <dgm:spPr/>
      <dgm:t>
        <a:bodyPr/>
        <a:lstStyle/>
        <a:p>
          <a:endParaRPr lang="en-US"/>
        </a:p>
      </dgm:t>
    </dgm:pt>
    <dgm:pt modelId="{7A99562D-7B4E-4E64-8904-2A8D7D470114}" type="sibTrans" cxnId="{A805BACC-63EA-4209-848E-41E0A465DDBF}">
      <dgm:prSet/>
      <dgm:spPr/>
      <dgm:t>
        <a:bodyPr/>
        <a:lstStyle/>
        <a:p>
          <a:endParaRPr lang="en-US"/>
        </a:p>
      </dgm:t>
    </dgm:pt>
    <dgm:pt modelId="{91836E3F-0A65-4948-BF8B-4EE6A898E322}">
      <dgm:prSet phldrT="[Text]"/>
      <dgm:spPr/>
      <dgm:t>
        <a:bodyPr/>
        <a:lstStyle/>
        <a:p>
          <a:r>
            <a:rPr lang="en-US" dirty="0" smtClean="0"/>
            <a:t>Overexposure to sunlight can trigger the changes that lead to skin cancer</a:t>
          </a:r>
          <a:endParaRPr lang="en-US" dirty="0"/>
        </a:p>
      </dgm:t>
    </dgm:pt>
    <dgm:pt modelId="{38760540-2137-4629-89AE-0FFE07733761}" type="parTrans" cxnId="{59F23E4C-8E94-4C44-97CB-40F210BE2BCC}">
      <dgm:prSet/>
      <dgm:spPr/>
      <dgm:t>
        <a:bodyPr/>
        <a:lstStyle/>
        <a:p>
          <a:endParaRPr lang="en-US"/>
        </a:p>
      </dgm:t>
    </dgm:pt>
    <dgm:pt modelId="{47A63A06-1C70-4891-8745-927E37A3F2B4}" type="sibTrans" cxnId="{59F23E4C-8E94-4C44-97CB-40F210BE2BCC}">
      <dgm:prSet/>
      <dgm:spPr/>
      <dgm:t>
        <a:bodyPr/>
        <a:lstStyle/>
        <a:p>
          <a:endParaRPr lang="en-US"/>
        </a:p>
      </dgm:t>
    </dgm:pt>
    <dgm:pt modelId="{B321A885-554A-4753-A2CE-1A4BA8FDFDDD}" type="pres">
      <dgm:prSet presAssocID="{9E5364CF-089A-43FF-A5A7-2891943DEA4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53DF1-BC07-4EE3-9A3C-803DF104E107}" type="pres">
      <dgm:prSet presAssocID="{FEAB7228-97EC-4BA6-8255-F44CD2DF58F4}" presName="compNode" presStyleCnt="0"/>
      <dgm:spPr/>
    </dgm:pt>
    <dgm:pt modelId="{E6A1A98A-2FD9-4736-B173-413316EA3E90}" type="pres">
      <dgm:prSet presAssocID="{FEAB7228-97EC-4BA6-8255-F44CD2DF58F4}" presName="aNode" presStyleLbl="bgShp" presStyleIdx="0" presStyleCnt="5"/>
      <dgm:spPr/>
      <dgm:t>
        <a:bodyPr/>
        <a:lstStyle/>
        <a:p>
          <a:endParaRPr lang="en-US"/>
        </a:p>
      </dgm:t>
    </dgm:pt>
    <dgm:pt modelId="{DF8FE1AB-D65D-4390-B4F2-F8C025B38700}" type="pres">
      <dgm:prSet presAssocID="{FEAB7228-97EC-4BA6-8255-F44CD2DF58F4}" presName="textNode" presStyleLbl="bgShp" presStyleIdx="0" presStyleCnt="5"/>
      <dgm:spPr/>
      <dgm:t>
        <a:bodyPr/>
        <a:lstStyle/>
        <a:p>
          <a:endParaRPr lang="en-US"/>
        </a:p>
      </dgm:t>
    </dgm:pt>
    <dgm:pt modelId="{5FC53731-2807-40F1-BB7E-A4A79A60AAC1}" type="pres">
      <dgm:prSet presAssocID="{FEAB7228-97EC-4BA6-8255-F44CD2DF58F4}" presName="compChildNode" presStyleCnt="0"/>
      <dgm:spPr/>
    </dgm:pt>
    <dgm:pt modelId="{96427B36-6A89-4457-BF0D-6FEAC600FD71}" type="pres">
      <dgm:prSet presAssocID="{FEAB7228-97EC-4BA6-8255-F44CD2DF58F4}" presName="theInnerList" presStyleCnt="0"/>
      <dgm:spPr/>
    </dgm:pt>
    <dgm:pt modelId="{B6078168-E277-4FD0-93CF-44EC0FC605A2}" type="pres">
      <dgm:prSet presAssocID="{3AC3F99A-5082-4799-BC0D-32D73D8080E8}" presName="childNode" presStyleLbl="node1" presStyleIdx="0" presStyleCnt="10" custLinFactY="97096" custLinFactNeighborX="-47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7226-D6DF-47B9-AB78-CD98380DA886}" type="pres">
      <dgm:prSet presAssocID="{3AC3F99A-5082-4799-BC0D-32D73D8080E8}" presName="aSpace2" presStyleCnt="0"/>
      <dgm:spPr/>
    </dgm:pt>
    <dgm:pt modelId="{4C35197B-A4EE-444E-8E8E-AAC5BDB2A286}" type="pres">
      <dgm:prSet presAssocID="{DF8275B2-2E1F-4175-9FAB-4EF1A64E51AF}" presName="childNode" presStyleLbl="node1" presStyleIdx="1" presStyleCnt="10" custLinFactY="-97139" custLinFactNeighborX="-47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B80B-B691-4F89-8F17-A0D092D6E12A}" type="pres">
      <dgm:prSet presAssocID="{FEAB7228-97EC-4BA6-8255-F44CD2DF58F4}" presName="aSpace" presStyleCnt="0"/>
      <dgm:spPr/>
    </dgm:pt>
    <dgm:pt modelId="{3B984E82-9306-44B2-A923-9687CD7B60BB}" type="pres">
      <dgm:prSet presAssocID="{0B5687CC-5987-4C2B-AC56-93279745D9D7}" presName="compNode" presStyleCnt="0"/>
      <dgm:spPr/>
    </dgm:pt>
    <dgm:pt modelId="{D095FB0F-CC72-4950-874D-290CD02640EC}" type="pres">
      <dgm:prSet presAssocID="{0B5687CC-5987-4C2B-AC56-93279745D9D7}" presName="aNode" presStyleLbl="bgShp" presStyleIdx="1" presStyleCnt="5"/>
      <dgm:spPr/>
      <dgm:t>
        <a:bodyPr/>
        <a:lstStyle/>
        <a:p>
          <a:endParaRPr lang="en-US"/>
        </a:p>
      </dgm:t>
    </dgm:pt>
    <dgm:pt modelId="{EDCE0CAA-D5FB-4998-886F-E6D94B23001E}" type="pres">
      <dgm:prSet presAssocID="{0B5687CC-5987-4C2B-AC56-93279745D9D7}" presName="textNode" presStyleLbl="bgShp" presStyleIdx="1" presStyleCnt="5"/>
      <dgm:spPr/>
      <dgm:t>
        <a:bodyPr/>
        <a:lstStyle/>
        <a:p>
          <a:endParaRPr lang="en-US"/>
        </a:p>
      </dgm:t>
    </dgm:pt>
    <dgm:pt modelId="{530A81A3-72BB-4219-9378-7F882233F480}" type="pres">
      <dgm:prSet presAssocID="{0B5687CC-5987-4C2B-AC56-93279745D9D7}" presName="compChildNode" presStyleCnt="0"/>
      <dgm:spPr/>
    </dgm:pt>
    <dgm:pt modelId="{35F68508-B36B-4009-8856-6F9504D564EE}" type="pres">
      <dgm:prSet presAssocID="{0B5687CC-5987-4C2B-AC56-93279745D9D7}" presName="theInnerList" presStyleCnt="0"/>
      <dgm:spPr/>
    </dgm:pt>
    <dgm:pt modelId="{91AB6F41-8671-44CD-8651-00F8A05F62C9}" type="pres">
      <dgm:prSet presAssocID="{C6BCDE9B-D928-4707-B56B-B49E6296912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CB408-A8F5-4878-8784-B667F37A199A}" type="pres">
      <dgm:prSet presAssocID="{C6BCDE9B-D928-4707-B56B-B49E62969123}" presName="aSpace2" presStyleCnt="0"/>
      <dgm:spPr/>
    </dgm:pt>
    <dgm:pt modelId="{04CD879B-C904-44FB-A082-C76D2BE59A4C}" type="pres">
      <dgm:prSet presAssocID="{A1D4E57A-890A-40BF-9ABF-C74372AE91C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A76B-3CA5-4184-BB69-D9E10D24D9EA}" type="pres">
      <dgm:prSet presAssocID="{0B5687CC-5987-4C2B-AC56-93279745D9D7}" presName="aSpace" presStyleCnt="0"/>
      <dgm:spPr/>
    </dgm:pt>
    <dgm:pt modelId="{BEDAEF72-FF75-4C8B-B19D-CE7723E350BD}" type="pres">
      <dgm:prSet presAssocID="{CDEDF74E-EFAD-4BD5-9B80-253A64855D1A}" presName="compNode" presStyleCnt="0"/>
      <dgm:spPr/>
    </dgm:pt>
    <dgm:pt modelId="{E235EB94-049F-4818-A8D5-AA34F414EEC7}" type="pres">
      <dgm:prSet presAssocID="{CDEDF74E-EFAD-4BD5-9B80-253A64855D1A}" presName="aNode" presStyleLbl="bgShp" presStyleIdx="2" presStyleCnt="5"/>
      <dgm:spPr/>
      <dgm:t>
        <a:bodyPr/>
        <a:lstStyle/>
        <a:p>
          <a:endParaRPr lang="en-US"/>
        </a:p>
      </dgm:t>
    </dgm:pt>
    <dgm:pt modelId="{C2719EFB-A9D4-4FB5-B816-206F97151C63}" type="pres">
      <dgm:prSet presAssocID="{CDEDF74E-EFAD-4BD5-9B80-253A64855D1A}" presName="textNode" presStyleLbl="bgShp" presStyleIdx="2" presStyleCnt="5"/>
      <dgm:spPr/>
      <dgm:t>
        <a:bodyPr/>
        <a:lstStyle/>
        <a:p>
          <a:endParaRPr lang="en-US"/>
        </a:p>
      </dgm:t>
    </dgm:pt>
    <dgm:pt modelId="{004E3F4E-C4D8-4BDA-BE0C-E85AB82C75A3}" type="pres">
      <dgm:prSet presAssocID="{CDEDF74E-EFAD-4BD5-9B80-253A64855D1A}" presName="compChildNode" presStyleCnt="0"/>
      <dgm:spPr/>
    </dgm:pt>
    <dgm:pt modelId="{390D1A42-CD17-45F6-A2E8-08E42BE71724}" type="pres">
      <dgm:prSet presAssocID="{CDEDF74E-EFAD-4BD5-9B80-253A64855D1A}" presName="theInnerList" presStyleCnt="0"/>
      <dgm:spPr/>
    </dgm:pt>
    <dgm:pt modelId="{76D89C25-AAF9-4F2B-AE74-71B1DA4F41DF}" type="pres">
      <dgm:prSet presAssocID="{A263467D-6182-4B6C-8698-33F55A74D7B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29C35-6EB7-4350-8F85-06769F8440A0}" type="pres">
      <dgm:prSet presAssocID="{A263467D-6182-4B6C-8698-33F55A74D7B9}" presName="aSpace2" presStyleCnt="0"/>
      <dgm:spPr/>
    </dgm:pt>
    <dgm:pt modelId="{0D60E656-4A90-43D5-A123-6C6C5B34CE65}" type="pres">
      <dgm:prSet presAssocID="{5F20332D-0E28-4B18-B659-200376481A9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6B12-77B5-412A-8822-FFD41F921C41}" type="pres">
      <dgm:prSet presAssocID="{CDEDF74E-EFAD-4BD5-9B80-253A64855D1A}" presName="aSpace" presStyleCnt="0"/>
      <dgm:spPr/>
    </dgm:pt>
    <dgm:pt modelId="{F3DB5445-55D2-4FD6-8605-6874EDDB9E74}" type="pres">
      <dgm:prSet presAssocID="{EDE14E7E-0E59-4CFB-848E-958CD6B4F53A}" presName="compNode" presStyleCnt="0"/>
      <dgm:spPr/>
    </dgm:pt>
    <dgm:pt modelId="{56680CD0-53A7-47EC-8A8A-3A1D737E7D28}" type="pres">
      <dgm:prSet presAssocID="{EDE14E7E-0E59-4CFB-848E-958CD6B4F53A}" presName="aNode" presStyleLbl="bgShp" presStyleIdx="3" presStyleCnt="5"/>
      <dgm:spPr/>
      <dgm:t>
        <a:bodyPr/>
        <a:lstStyle/>
        <a:p>
          <a:endParaRPr lang="en-US"/>
        </a:p>
      </dgm:t>
    </dgm:pt>
    <dgm:pt modelId="{432F7BAB-E2A3-44A8-ABBA-82422C4B0D11}" type="pres">
      <dgm:prSet presAssocID="{EDE14E7E-0E59-4CFB-848E-958CD6B4F53A}" presName="textNode" presStyleLbl="bgShp" presStyleIdx="3" presStyleCnt="5"/>
      <dgm:spPr/>
      <dgm:t>
        <a:bodyPr/>
        <a:lstStyle/>
        <a:p>
          <a:endParaRPr lang="en-US"/>
        </a:p>
      </dgm:t>
    </dgm:pt>
    <dgm:pt modelId="{1F3F60F4-ABFC-443D-82CD-31BD1F15E28C}" type="pres">
      <dgm:prSet presAssocID="{EDE14E7E-0E59-4CFB-848E-958CD6B4F53A}" presName="compChildNode" presStyleCnt="0"/>
      <dgm:spPr/>
    </dgm:pt>
    <dgm:pt modelId="{32E30689-C2A2-4D1E-BBFA-F3E466F5665A}" type="pres">
      <dgm:prSet presAssocID="{EDE14E7E-0E59-4CFB-848E-958CD6B4F53A}" presName="theInnerList" presStyleCnt="0"/>
      <dgm:spPr/>
    </dgm:pt>
    <dgm:pt modelId="{F17ED80D-9A01-43E2-A729-EB2458D48102}" type="pres">
      <dgm:prSet presAssocID="{07653736-9748-404B-9A1C-54116BB7E83F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4EE41-816C-4021-8449-428B914C5B1E}" type="pres">
      <dgm:prSet presAssocID="{07653736-9748-404B-9A1C-54116BB7E83F}" presName="aSpace2" presStyleCnt="0"/>
      <dgm:spPr/>
    </dgm:pt>
    <dgm:pt modelId="{902D54C8-EAB5-4AAB-B004-5E0FA61408FF}" type="pres">
      <dgm:prSet presAssocID="{D11DEB6C-4DCA-40A3-B458-536E9C50F67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A84F9-B365-4B37-92A8-D85BC412E73C}" type="pres">
      <dgm:prSet presAssocID="{EDE14E7E-0E59-4CFB-848E-958CD6B4F53A}" presName="aSpace" presStyleCnt="0"/>
      <dgm:spPr/>
    </dgm:pt>
    <dgm:pt modelId="{97F2FDAD-7714-4A36-A611-673501C581C3}" type="pres">
      <dgm:prSet presAssocID="{99782130-BAB9-4DB9-A712-8C3722FEA96A}" presName="compNode" presStyleCnt="0"/>
      <dgm:spPr/>
    </dgm:pt>
    <dgm:pt modelId="{DE783C68-762B-4C6F-8136-344437B20EFF}" type="pres">
      <dgm:prSet presAssocID="{99782130-BAB9-4DB9-A712-8C3722FEA96A}" presName="aNode" presStyleLbl="bgShp" presStyleIdx="4" presStyleCnt="5"/>
      <dgm:spPr/>
      <dgm:t>
        <a:bodyPr/>
        <a:lstStyle/>
        <a:p>
          <a:endParaRPr lang="en-US"/>
        </a:p>
      </dgm:t>
    </dgm:pt>
    <dgm:pt modelId="{719889BF-DDE1-40DA-89AB-4C78CF3B9AC4}" type="pres">
      <dgm:prSet presAssocID="{99782130-BAB9-4DB9-A712-8C3722FEA96A}" presName="textNode" presStyleLbl="bgShp" presStyleIdx="4" presStyleCnt="5"/>
      <dgm:spPr/>
      <dgm:t>
        <a:bodyPr/>
        <a:lstStyle/>
        <a:p>
          <a:endParaRPr lang="en-US"/>
        </a:p>
      </dgm:t>
    </dgm:pt>
    <dgm:pt modelId="{21122DE4-5A77-4C09-BDED-9CABFBE67575}" type="pres">
      <dgm:prSet presAssocID="{99782130-BAB9-4DB9-A712-8C3722FEA96A}" presName="compChildNode" presStyleCnt="0"/>
      <dgm:spPr/>
    </dgm:pt>
    <dgm:pt modelId="{72E7B63E-ED4E-4F2A-B8C2-F1150F276AF3}" type="pres">
      <dgm:prSet presAssocID="{99782130-BAB9-4DB9-A712-8C3722FEA96A}" presName="theInnerList" presStyleCnt="0"/>
      <dgm:spPr/>
    </dgm:pt>
    <dgm:pt modelId="{9757C8A5-6439-41AF-8064-2ED4EC44C21D}" type="pres">
      <dgm:prSet presAssocID="{1BC518B9-519C-4783-B74B-F27572B9F128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2586C-2FF5-461E-8F76-0B9672FB97D7}" type="pres">
      <dgm:prSet presAssocID="{1BC518B9-519C-4783-B74B-F27572B9F128}" presName="aSpace2" presStyleCnt="0"/>
      <dgm:spPr/>
    </dgm:pt>
    <dgm:pt modelId="{4F61517F-7279-4A33-AF37-092709E08823}" type="pres">
      <dgm:prSet presAssocID="{91836E3F-0A65-4948-BF8B-4EE6A898E322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CE66C-9DAB-4667-A0CA-B91ADEE04B57}" srcId="{CDEDF74E-EFAD-4BD5-9B80-253A64855D1A}" destId="{A263467D-6182-4B6C-8698-33F55A74D7B9}" srcOrd="0" destOrd="0" parTransId="{EA42993E-1EFC-4871-9DEC-E598262EEFED}" sibTransId="{F9E80D45-2D35-400B-A48B-0DC7FB652A96}"/>
    <dgm:cxn modelId="{378B51E7-B93D-4E56-9C5F-E3612C2C0F07}" type="presOf" srcId="{99782130-BAB9-4DB9-A712-8C3722FEA96A}" destId="{DE783C68-762B-4C6F-8136-344437B20EFF}" srcOrd="0" destOrd="0" presId="urn:microsoft.com/office/officeart/2005/8/layout/lProcess2"/>
    <dgm:cxn modelId="{610CE6E5-CAE2-486F-9FEB-CDDDBFEE361E}" srcId="{9E5364CF-089A-43FF-A5A7-2891943DEA4F}" destId="{0B5687CC-5987-4C2B-AC56-93279745D9D7}" srcOrd="1" destOrd="0" parTransId="{C92FB998-1A48-4D93-B5A5-1AD4D8B53E58}" sibTransId="{BF36D53D-DA3F-4828-872F-91725333BDE5}"/>
    <dgm:cxn modelId="{FD23CE86-381E-4C3A-8FEA-26BA6B2A8406}" type="presOf" srcId="{C6BCDE9B-D928-4707-B56B-B49E62969123}" destId="{91AB6F41-8671-44CD-8651-00F8A05F62C9}" srcOrd="0" destOrd="0" presId="urn:microsoft.com/office/officeart/2005/8/layout/lProcess2"/>
    <dgm:cxn modelId="{D14D0485-9ED1-47EF-8EA9-136F3F292A31}" type="presOf" srcId="{3AC3F99A-5082-4799-BC0D-32D73D8080E8}" destId="{B6078168-E277-4FD0-93CF-44EC0FC605A2}" srcOrd="0" destOrd="0" presId="urn:microsoft.com/office/officeart/2005/8/layout/lProcess2"/>
    <dgm:cxn modelId="{0B438925-731E-41C2-AC1A-51AEBF3D8B0A}" type="presOf" srcId="{5F20332D-0E28-4B18-B659-200376481A95}" destId="{0D60E656-4A90-43D5-A123-6C6C5B34CE65}" srcOrd="0" destOrd="0" presId="urn:microsoft.com/office/officeart/2005/8/layout/lProcess2"/>
    <dgm:cxn modelId="{DF80374C-2CC3-40AF-A6D7-D2ECD9A51311}" type="presOf" srcId="{FEAB7228-97EC-4BA6-8255-F44CD2DF58F4}" destId="{DF8FE1AB-D65D-4390-B4F2-F8C025B38700}" srcOrd="1" destOrd="0" presId="urn:microsoft.com/office/officeart/2005/8/layout/lProcess2"/>
    <dgm:cxn modelId="{49B3FF0C-5E97-4C34-A9BE-0639A53936C2}" type="presOf" srcId="{9E5364CF-089A-43FF-A5A7-2891943DEA4F}" destId="{B321A885-554A-4753-A2CE-1A4BA8FDFDDD}" srcOrd="0" destOrd="0" presId="urn:microsoft.com/office/officeart/2005/8/layout/lProcess2"/>
    <dgm:cxn modelId="{B8C9509F-276D-4C67-94DF-459DFBC1EA85}" type="presOf" srcId="{CDEDF74E-EFAD-4BD5-9B80-253A64855D1A}" destId="{E235EB94-049F-4818-A8D5-AA34F414EEC7}" srcOrd="0" destOrd="0" presId="urn:microsoft.com/office/officeart/2005/8/layout/lProcess2"/>
    <dgm:cxn modelId="{704DA642-88D8-45B1-8330-1CCBF81EB59D}" srcId="{9E5364CF-089A-43FF-A5A7-2891943DEA4F}" destId="{CDEDF74E-EFAD-4BD5-9B80-253A64855D1A}" srcOrd="2" destOrd="0" parTransId="{49C6AEF6-D55F-48C5-BD12-BAD2255F28B8}" sibTransId="{B145ED6B-CC88-4637-9EE4-2C60BD57EF37}"/>
    <dgm:cxn modelId="{59F23E4C-8E94-4C44-97CB-40F210BE2BCC}" srcId="{99782130-BAB9-4DB9-A712-8C3722FEA96A}" destId="{91836E3F-0A65-4948-BF8B-4EE6A898E322}" srcOrd="1" destOrd="0" parTransId="{38760540-2137-4629-89AE-0FFE07733761}" sibTransId="{47A63A06-1C70-4891-8745-927E37A3F2B4}"/>
    <dgm:cxn modelId="{105E1768-2309-48C9-8E1C-15E1335B1D7D}" type="presOf" srcId="{CDEDF74E-EFAD-4BD5-9B80-253A64855D1A}" destId="{C2719EFB-A9D4-4FB5-B816-206F97151C63}" srcOrd="1" destOrd="0" presId="urn:microsoft.com/office/officeart/2005/8/layout/lProcess2"/>
    <dgm:cxn modelId="{CF3AFE1C-D18B-436E-BD7D-A9BD24598036}" type="presOf" srcId="{DF8275B2-2E1F-4175-9FAB-4EF1A64E51AF}" destId="{4C35197B-A4EE-444E-8E8E-AAC5BDB2A286}" srcOrd="0" destOrd="0" presId="urn:microsoft.com/office/officeart/2005/8/layout/lProcess2"/>
    <dgm:cxn modelId="{B0AB2A93-AA7A-4472-A0D1-E02FA2F7B7A9}" type="presOf" srcId="{EDE14E7E-0E59-4CFB-848E-958CD6B4F53A}" destId="{56680CD0-53A7-47EC-8A8A-3A1D737E7D28}" srcOrd="0" destOrd="0" presId="urn:microsoft.com/office/officeart/2005/8/layout/lProcess2"/>
    <dgm:cxn modelId="{CF90D46E-3CD2-4A9D-9EA6-D60BB7C6C4AC}" srcId="{FEAB7228-97EC-4BA6-8255-F44CD2DF58F4}" destId="{3AC3F99A-5082-4799-BC0D-32D73D8080E8}" srcOrd="0" destOrd="0" parTransId="{07EB3D1A-5CF8-4625-B8B1-6901844C3709}" sibTransId="{D93C447B-E2DF-46DD-B160-AA0D4AF6E454}"/>
    <dgm:cxn modelId="{1210CA60-C040-4CE4-89F4-7A97C615610A}" srcId="{9E5364CF-089A-43FF-A5A7-2891943DEA4F}" destId="{99782130-BAB9-4DB9-A712-8C3722FEA96A}" srcOrd="4" destOrd="0" parTransId="{D40BE3F0-1376-4F82-A823-0C239AC81FD1}" sibTransId="{16E62B23-2D63-4ABE-9484-3ACECFF2F2F8}"/>
    <dgm:cxn modelId="{5198E80D-618D-4A42-8EF3-D3A42C5504F7}" srcId="{FEAB7228-97EC-4BA6-8255-F44CD2DF58F4}" destId="{DF8275B2-2E1F-4175-9FAB-4EF1A64E51AF}" srcOrd="1" destOrd="0" parTransId="{C11632DD-138B-4CC0-8ECC-F1FDBFE7DC8C}" sibTransId="{8B278964-F2BC-43BD-BF09-E7F1AE9CB29A}"/>
    <dgm:cxn modelId="{6A89C70C-6D53-4554-9640-2BABF2071901}" type="presOf" srcId="{FEAB7228-97EC-4BA6-8255-F44CD2DF58F4}" destId="{E6A1A98A-2FD9-4736-B173-413316EA3E90}" srcOrd="0" destOrd="0" presId="urn:microsoft.com/office/officeart/2005/8/layout/lProcess2"/>
    <dgm:cxn modelId="{A822265E-3A7F-4F27-8B37-5F4052E7DD02}" type="presOf" srcId="{D11DEB6C-4DCA-40A3-B458-536E9C50F671}" destId="{902D54C8-EAB5-4AAB-B004-5E0FA61408FF}" srcOrd="0" destOrd="0" presId="urn:microsoft.com/office/officeart/2005/8/layout/lProcess2"/>
    <dgm:cxn modelId="{A805BACC-63EA-4209-848E-41E0A465DDBF}" srcId="{EDE14E7E-0E59-4CFB-848E-958CD6B4F53A}" destId="{D11DEB6C-4DCA-40A3-B458-536E9C50F671}" srcOrd="1" destOrd="0" parTransId="{7FC9BA97-78AB-453E-B568-513A840FEDE7}" sibTransId="{7A99562D-7B4E-4E64-8904-2A8D7D470114}"/>
    <dgm:cxn modelId="{82E59803-242B-47F3-B401-4439AC317D4B}" srcId="{CDEDF74E-EFAD-4BD5-9B80-253A64855D1A}" destId="{5F20332D-0E28-4B18-B659-200376481A95}" srcOrd="1" destOrd="0" parTransId="{9ED0161E-6DEB-484D-B917-829008796FA2}" sibTransId="{16F1A8E2-57CB-424A-9B69-A1EAED58A660}"/>
    <dgm:cxn modelId="{7BA431CE-0FDC-43AE-8319-3FCD15FCF99D}" type="presOf" srcId="{91836E3F-0A65-4948-BF8B-4EE6A898E322}" destId="{4F61517F-7279-4A33-AF37-092709E08823}" srcOrd="0" destOrd="0" presId="urn:microsoft.com/office/officeart/2005/8/layout/lProcess2"/>
    <dgm:cxn modelId="{402F6F4D-3ED2-42D9-B4D6-63FBD312A57B}" type="presOf" srcId="{0B5687CC-5987-4C2B-AC56-93279745D9D7}" destId="{EDCE0CAA-D5FB-4998-886F-E6D94B23001E}" srcOrd="1" destOrd="0" presId="urn:microsoft.com/office/officeart/2005/8/layout/lProcess2"/>
    <dgm:cxn modelId="{EECC234F-D740-4A12-B5E5-DC3F253EBBEE}" srcId="{EDE14E7E-0E59-4CFB-848E-958CD6B4F53A}" destId="{07653736-9748-404B-9A1C-54116BB7E83F}" srcOrd="0" destOrd="0" parTransId="{10EF742A-6955-4DBF-8B3C-7161719ED027}" sibTransId="{AA281889-8E39-461A-9C95-2F2BA41A5B40}"/>
    <dgm:cxn modelId="{8C81B0E5-6CFD-4B8A-8D0C-1CED4F2F1DDA}" srcId="{9E5364CF-089A-43FF-A5A7-2891943DEA4F}" destId="{FEAB7228-97EC-4BA6-8255-F44CD2DF58F4}" srcOrd="0" destOrd="0" parTransId="{C49BE703-32B9-4CE6-95F1-79E31A67A11A}" sibTransId="{D4B40B7F-CDFB-4618-B557-36BF3021C123}"/>
    <dgm:cxn modelId="{E326B89D-77C5-4C8B-9B46-657AE1B79735}" srcId="{0B5687CC-5987-4C2B-AC56-93279745D9D7}" destId="{A1D4E57A-890A-40BF-9ABF-C74372AE91CE}" srcOrd="1" destOrd="0" parTransId="{86FF7B9F-C894-4601-99D4-0F418EF7DDA9}" sibTransId="{15191A16-57F0-4E1B-AA7D-CD6E8FA42DD8}"/>
    <dgm:cxn modelId="{E31AD20C-E394-46BE-862E-2AAEC21E5F16}" type="presOf" srcId="{99782130-BAB9-4DB9-A712-8C3722FEA96A}" destId="{719889BF-DDE1-40DA-89AB-4C78CF3B9AC4}" srcOrd="1" destOrd="0" presId="urn:microsoft.com/office/officeart/2005/8/layout/lProcess2"/>
    <dgm:cxn modelId="{7B1FBAC9-03F0-4826-9C42-F2DDAEEE2EB0}" type="presOf" srcId="{07653736-9748-404B-9A1C-54116BB7E83F}" destId="{F17ED80D-9A01-43E2-A729-EB2458D48102}" srcOrd="0" destOrd="0" presId="urn:microsoft.com/office/officeart/2005/8/layout/lProcess2"/>
    <dgm:cxn modelId="{F4517069-120B-47F1-B418-D057EC5F8B36}" srcId="{9E5364CF-089A-43FF-A5A7-2891943DEA4F}" destId="{EDE14E7E-0E59-4CFB-848E-958CD6B4F53A}" srcOrd="3" destOrd="0" parTransId="{3F4E895A-0C41-40CA-AA4D-501690C8D68E}" sibTransId="{18E3013A-64AA-4ED1-A9A4-8584FB2CE4CE}"/>
    <dgm:cxn modelId="{B3CBFFFF-A26D-4B8B-989C-0313FE83E8FC}" type="presOf" srcId="{1BC518B9-519C-4783-B74B-F27572B9F128}" destId="{9757C8A5-6439-41AF-8064-2ED4EC44C21D}" srcOrd="0" destOrd="0" presId="urn:microsoft.com/office/officeart/2005/8/layout/lProcess2"/>
    <dgm:cxn modelId="{E6BB50D0-C7A0-48AB-B7B9-9CA83A640284}" type="presOf" srcId="{A1D4E57A-890A-40BF-9ABF-C74372AE91CE}" destId="{04CD879B-C904-44FB-A082-C76D2BE59A4C}" srcOrd="0" destOrd="0" presId="urn:microsoft.com/office/officeart/2005/8/layout/lProcess2"/>
    <dgm:cxn modelId="{BCF56844-0CC2-43D2-ABA8-995A4E13FDD1}" type="presOf" srcId="{A263467D-6182-4B6C-8698-33F55A74D7B9}" destId="{76D89C25-AAF9-4F2B-AE74-71B1DA4F41DF}" srcOrd="0" destOrd="0" presId="urn:microsoft.com/office/officeart/2005/8/layout/lProcess2"/>
    <dgm:cxn modelId="{2FFDE048-28B3-415F-B802-DD9AC34A8DC0}" srcId="{99782130-BAB9-4DB9-A712-8C3722FEA96A}" destId="{1BC518B9-519C-4783-B74B-F27572B9F128}" srcOrd="0" destOrd="0" parTransId="{74D6CDFB-CD90-471A-ADFD-310C6E0870A6}" sibTransId="{590C7524-B1C4-4278-9EB8-535D8207582F}"/>
    <dgm:cxn modelId="{24927C9C-AF50-424D-B3C2-794DA80E6319}" type="presOf" srcId="{EDE14E7E-0E59-4CFB-848E-958CD6B4F53A}" destId="{432F7BAB-E2A3-44A8-ABBA-82422C4B0D11}" srcOrd="1" destOrd="0" presId="urn:microsoft.com/office/officeart/2005/8/layout/lProcess2"/>
    <dgm:cxn modelId="{D86BE6C0-29B1-42CC-89DD-D296EB63A713}" type="presOf" srcId="{0B5687CC-5987-4C2B-AC56-93279745D9D7}" destId="{D095FB0F-CC72-4950-874D-290CD02640EC}" srcOrd="0" destOrd="0" presId="urn:microsoft.com/office/officeart/2005/8/layout/lProcess2"/>
    <dgm:cxn modelId="{D2E018F6-10C3-4A89-88EC-F7F5AB6C8558}" srcId="{0B5687CC-5987-4C2B-AC56-93279745D9D7}" destId="{C6BCDE9B-D928-4707-B56B-B49E62969123}" srcOrd="0" destOrd="0" parTransId="{864D6993-2586-4653-B3EF-0836CC938AB8}" sibTransId="{72839EFF-4F9F-49E4-A363-4EAB04D30F11}"/>
    <dgm:cxn modelId="{EC5C9A0C-3AEA-4E4A-A1CB-BF79DFE54B61}" type="presParOf" srcId="{B321A885-554A-4753-A2CE-1A4BA8FDFDDD}" destId="{62853DF1-BC07-4EE3-9A3C-803DF104E107}" srcOrd="0" destOrd="0" presId="urn:microsoft.com/office/officeart/2005/8/layout/lProcess2"/>
    <dgm:cxn modelId="{19F6990B-677F-4B69-A38B-4C957CFAED7B}" type="presParOf" srcId="{62853DF1-BC07-4EE3-9A3C-803DF104E107}" destId="{E6A1A98A-2FD9-4736-B173-413316EA3E90}" srcOrd="0" destOrd="0" presId="urn:microsoft.com/office/officeart/2005/8/layout/lProcess2"/>
    <dgm:cxn modelId="{2979A5DC-76D2-40A5-B523-FCACCF5B19FF}" type="presParOf" srcId="{62853DF1-BC07-4EE3-9A3C-803DF104E107}" destId="{DF8FE1AB-D65D-4390-B4F2-F8C025B38700}" srcOrd="1" destOrd="0" presId="urn:microsoft.com/office/officeart/2005/8/layout/lProcess2"/>
    <dgm:cxn modelId="{BFC4AD6B-2B16-4F32-B624-58CE48FF39B6}" type="presParOf" srcId="{62853DF1-BC07-4EE3-9A3C-803DF104E107}" destId="{5FC53731-2807-40F1-BB7E-A4A79A60AAC1}" srcOrd="2" destOrd="0" presId="urn:microsoft.com/office/officeart/2005/8/layout/lProcess2"/>
    <dgm:cxn modelId="{52460E04-F2D1-4E1A-B2EA-6E4FB99B91E9}" type="presParOf" srcId="{5FC53731-2807-40F1-BB7E-A4A79A60AAC1}" destId="{96427B36-6A89-4457-BF0D-6FEAC600FD71}" srcOrd="0" destOrd="0" presId="urn:microsoft.com/office/officeart/2005/8/layout/lProcess2"/>
    <dgm:cxn modelId="{96C8F132-AE64-4508-8CA0-20279EE4E594}" type="presParOf" srcId="{96427B36-6A89-4457-BF0D-6FEAC600FD71}" destId="{B6078168-E277-4FD0-93CF-44EC0FC605A2}" srcOrd="0" destOrd="0" presId="urn:microsoft.com/office/officeart/2005/8/layout/lProcess2"/>
    <dgm:cxn modelId="{5EE867B9-95CC-4C0E-9B70-403F7C9418E2}" type="presParOf" srcId="{96427B36-6A89-4457-BF0D-6FEAC600FD71}" destId="{46C97226-D6DF-47B9-AB78-CD98380DA886}" srcOrd="1" destOrd="0" presId="urn:microsoft.com/office/officeart/2005/8/layout/lProcess2"/>
    <dgm:cxn modelId="{02DBB9B3-C91C-4161-901D-32BA91E49928}" type="presParOf" srcId="{96427B36-6A89-4457-BF0D-6FEAC600FD71}" destId="{4C35197B-A4EE-444E-8E8E-AAC5BDB2A286}" srcOrd="2" destOrd="0" presId="urn:microsoft.com/office/officeart/2005/8/layout/lProcess2"/>
    <dgm:cxn modelId="{C37F6B5C-0688-4C23-87FE-E7E99114BB7B}" type="presParOf" srcId="{B321A885-554A-4753-A2CE-1A4BA8FDFDDD}" destId="{26E0B80B-B691-4F89-8F17-A0D092D6E12A}" srcOrd="1" destOrd="0" presId="urn:microsoft.com/office/officeart/2005/8/layout/lProcess2"/>
    <dgm:cxn modelId="{B88D384B-5572-43A3-9CC3-ED2453EA4092}" type="presParOf" srcId="{B321A885-554A-4753-A2CE-1A4BA8FDFDDD}" destId="{3B984E82-9306-44B2-A923-9687CD7B60BB}" srcOrd="2" destOrd="0" presId="urn:microsoft.com/office/officeart/2005/8/layout/lProcess2"/>
    <dgm:cxn modelId="{E97EE246-D6D9-4D6F-B900-C8A57BA5EF59}" type="presParOf" srcId="{3B984E82-9306-44B2-A923-9687CD7B60BB}" destId="{D095FB0F-CC72-4950-874D-290CD02640EC}" srcOrd="0" destOrd="0" presId="urn:microsoft.com/office/officeart/2005/8/layout/lProcess2"/>
    <dgm:cxn modelId="{25219039-D900-4537-99DD-C72AE0721E0D}" type="presParOf" srcId="{3B984E82-9306-44B2-A923-9687CD7B60BB}" destId="{EDCE0CAA-D5FB-4998-886F-E6D94B23001E}" srcOrd="1" destOrd="0" presId="urn:microsoft.com/office/officeart/2005/8/layout/lProcess2"/>
    <dgm:cxn modelId="{A7AF9117-7FA7-4EEB-8E10-1148BB9113CE}" type="presParOf" srcId="{3B984E82-9306-44B2-A923-9687CD7B60BB}" destId="{530A81A3-72BB-4219-9378-7F882233F480}" srcOrd="2" destOrd="0" presId="urn:microsoft.com/office/officeart/2005/8/layout/lProcess2"/>
    <dgm:cxn modelId="{4CD380C9-7B6A-4142-8FF4-ECDB962892C9}" type="presParOf" srcId="{530A81A3-72BB-4219-9378-7F882233F480}" destId="{35F68508-B36B-4009-8856-6F9504D564EE}" srcOrd="0" destOrd="0" presId="urn:microsoft.com/office/officeart/2005/8/layout/lProcess2"/>
    <dgm:cxn modelId="{E3C14CC5-4CBE-43D5-BB99-1A01CF57F32B}" type="presParOf" srcId="{35F68508-B36B-4009-8856-6F9504D564EE}" destId="{91AB6F41-8671-44CD-8651-00F8A05F62C9}" srcOrd="0" destOrd="0" presId="urn:microsoft.com/office/officeart/2005/8/layout/lProcess2"/>
    <dgm:cxn modelId="{44A7D5C1-9CA1-475F-BC53-0A78546F6302}" type="presParOf" srcId="{35F68508-B36B-4009-8856-6F9504D564EE}" destId="{0BECB408-A8F5-4878-8784-B667F37A199A}" srcOrd="1" destOrd="0" presId="urn:microsoft.com/office/officeart/2005/8/layout/lProcess2"/>
    <dgm:cxn modelId="{6DB6C669-450E-43C5-B775-A7E98248EAD4}" type="presParOf" srcId="{35F68508-B36B-4009-8856-6F9504D564EE}" destId="{04CD879B-C904-44FB-A082-C76D2BE59A4C}" srcOrd="2" destOrd="0" presId="urn:microsoft.com/office/officeart/2005/8/layout/lProcess2"/>
    <dgm:cxn modelId="{6392878F-52E7-4C87-8CEB-1F88E5B07CFF}" type="presParOf" srcId="{B321A885-554A-4753-A2CE-1A4BA8FDFDDD}" destId="{D2EDA76B-3CA5-4184-BB69-D9E10D24D9EA}" srcOrd="3" destOrd="0" presId="urn:microsoft.com/office/officeart/2005/8/layout/lProcess2"/>
    <dgm:cxn modelId="{BC73F416-445E-471F-898C-4A78ED6AD35C}" type="presParOf" srcId="{B321A885-554A-4753-A2CE-1A4BA8FDFDDD}" destId="{BEDAEF72-FF75-4C8B-B19D-CE7723E350BD}" srcOrd="4" destOrd="0" presId="urn:microsoft.com/office/officeart/2005/8/layout/lProcess2"/>
    <dgm:cxn modelId="{881F584C-4634-4D0A-9543-0058EDA540D8}" type="presParOf" srcId="{BEDAEF72-FF75-4C8B-B19D-CE7723E350BD}" destId="{E235EB94-049F-4818-A8D5-AA34F414EEC7}" srcOrd="0" destOrd="0" presId="urn:microsoft.com/office/officeart/2005/8/layout/lProcess2"/>
    <dgm:cxn modelId="{42E56571-F55D-4207-8999-6F6F941D1991}" type="presParOf" srcId="{BEDAEF72-FF75-4C8B-B19D-CE7723E350BD}" destId="{C2719EFB-A9D4-4FB5-B816-206F97151C63}" srcOrd="1" destOrd="0" presId="urn:microsoft.com/office/officeart/2005/8/layout/lProcess2"/>
    <dgm:cxn modelId="{F9C19393-635B-45C0-813A-588CC6E69956}" type="presParOf" srcId="{BEDAEF72-FF75-4C8B-B19D-CE7723E350BD}" destId="{004E3F4E-C4D8-4BDA-BE0C-E85AB82C75A3}" srcOrd="2" destOrd="0" presId="urn:microsoft.com/office/officeart/2005/8/layout/lProcess2"/>
    <dgm:cxn modelId="{AF19E6AA-94A9-4BAF-865C-AC2B61857973}" type="presParOf" srcId="{004E3F4E-C4D8-4BDA-BE0C-E85AB82C75A3}" destId="{390D1A42-CD17-45F6-A2E8-08E42BE71724}" srcOrd="0" destOrd="0" presId="urn:microsoft.com/office/officeart/2005/8/layout/lProcess2"/>
    <dgm:cxn modelId="{8E0AC8C8-15B9-4849-B54A-DEB9402924BA}" type="presParOf" srcId="{390D1A42-CD17-45F6-A2E8-08E42BE71724}" destId="{76D89C25-AAF9-4F2B-AE74-71B1DA4F41DF}" srcOrd="0" destOrd="0" presId="urn:microsoft.com/office/officeart/2005/8/layout/lProcess2"/>
    <dgm:cxn modelId="{EB213E8F-560B-45B4-A6C5-7682CBCC55DB}" type="presParOf" srcId="{390D1A42-CD17-45F6-A2E8-08E42BE71724}" destId="{5CB29C35-6EB7-4350-8F85-06769F8440A0}" srcOrd="1" destOrd="0" presId="urn:microsoft.com/office/officeart/2005/8/layout/lProcess2"/>
    <dgm:cxn modelId="{93E71A3E-AFA7-4102-BD88-E68944058438}" type="presParOf" srcId="{390D1A42-CD17-45F6-A2E8-08E42BE71724}" destId="{0D60E656-4A90-43D5-A123-6C6C5B34CE65}" srcOrd="2" destOrd="0" presId="urn:microsoft.com/office/officeart/2005/8/layout/lProcess2"/>
    <dgm:cxn modelId="{14E1D02B-423B-4930-89A7-BD3550D594CC}" type="presParOf" srcId="{B321A885-554A-4753-A2CE-1A4BA8FDFDDD}" destId="{BBC66B12-77B5-412A-8822-FFD41F921C41}" srcOrd="5" destOrd="0" presId="urn:microsoft.com/office/officeart/2005/8/layout/lProcess2"/>
    <dgm:cxn modelId="{B0A25012-96FD-471E-94A1-BEA8AA94788E}" type="presParOf" srcId="{B321A885-554A-4753-A2CE-1A4BA8FDFDDD}" destId="{F3DB5445-55D2-4FD6-8605-6874EDDB9E74}" srcOrd="6" destOrd="0" presId="urn:microsoft.com/office/officeart/2005/8/layout/lProcess2"/>
    <dgm:cxn modelId="{97F9DB24-A032-4570-B377-BA11743D88D6}" type="presParOf" srcId="{F3DB5445-55D2-4FD6-8605-6874EDDB9E74}" destId="{56680CD0-53A7-47EC-8A8A-3A1D737E7D28}" srcOrd="0" destOrd="0" presId="urn:microsoft.com/office/officeart/2005/8/layout/lProcess2"/>
    <dgm:cxn modelId="{34460BD7-250D-4673-A6C8-C13751DA9CE4}" type="presParOf" srcId="{F3DB5445-55D2-4FD6-8605-6874EDDB9E74}" destId="{432F7BAB-E2A3-44A8-ABBA-82422C4B0D11}" srcOrd="1" destOrd="0" presId="urn:microsoft.com/office/officeart/2005/8/layout/lProcess2"/>
    <dgm:cxn modelId="{C0CD3975-B5F9-4B7F-8BE2-93A76B5D7BBF}" type="presParOf" srcId="{F3DB5445-55D2-4FD6-8605-6874EDDB9E74}" destId="{1F3F60F4-ABFC-443D-82CD-31BD1F15E28C}" srcOrd="2" destOrd="0" presId="urn:microsoft.com/office/officeart/2005/8/layout/lProcess2"/>
    <dgm:cxn modelId="{C473689E-1B3A-4143-8694-1CF54582E208}" type="presParOf" srcId="{1F3F60F4-ABFC-443D-82CD-31BD1F15E28C}" destId="{32E30689-C2A2-4D1E-BBFA-F3E466F5665A}" srcOrd="0" destOrd="0" presId="urn:microsoft.com/office/officeart/2005/8/layout/lProcess2"/>
    <dgm:cxn modelId="{DF5CBA35-DB22-4456-A94D-652D3BBDDB28}" type="presParOf" srcId="{32E30689-C2A2-4D1E-BBFA-F3E466F5665A}" destId="{F17ED80D-9A01-43E2-A729-EB2458D48102}" srcOrd="0" destOrd="0" presId="urn:microsoft.com/office/officeart/2005/8/layout/lProcess2"/>
    <dgm:cxn modelId="{D5EDB66C-0AA9-4FCB-9932-7FA425691456}" type="presParOf" srcId="{32E30689-C2A2-4D1E-BBFA-F3E466F5665A}" destId="{2414EE41-816C-4021-8449-428B914C5B1E}" srcOrd="1" destOrd="0" presId="urn:microsoft.com/office/officeart/2005/8/layout/lProcess2"/>
    <dgm:cxn modelId="{3B11BE54-6A3D-42D9-B8F5-4AD28524A51E}" type="presParOf" srcId="{32E30689-C2A2-4D1E-BBFA-F3E466F5665A}" destId="{902D54C8-EAB5-4AAB-B004-5E0FA61408FF}" srcOrd="2" destOrd="0" presId="urn:microsoft.com/office/officeart/2005/8/layout/lProcess2"/>
    <dgm:cxn modelId="{40649E06-294D-4FF5-BAC2-162A5FC2F3F1}" type="presParOf" srcId="{B321A885-554A-4753-A2CE-1A4BA8FDFDDD}" destId="{604A84F9-B365-4B37-92A8-D85BC412E73C}" srcOrd="7" destOrd="0" presId="urn:microsoft.com/office/officeart/2005/8/layout/lProcess2"/>
    <dgm:cxn modelId="{F02EECFB-F137-4CDE-8524-A66679BD8951}" type="presParOf" srcId="{B321A885-554A-4753-A2CE-1A4BA8FDFDDD}" destId="{97F2FDAD-7714-4A36-A611-673501C581C3}" srcOrd="8" destOrd="0" presId="urn:microsoft.com/office/officeart/2005/8/layout/lProcess2"/>
    <dgm:cxn modelId="{79AC14AD-FC62-4FAF-96DB-A0DB099EB31D}" type="presParOf" srcId="{97F2FDAD-7714-4A36-A611-673501C581C3}" destId="{DE783C68-762B-4C6F-8136-344437B20EFF}" srcOrd="0" destOrd="0" presId="urn:microsoft.com/office/officeart/2005/8/layout/lProcess2"/>
    <dgm:cxn modelId="{E848B540-43F0-4BCE-8A7F-4D69E8DA06A1}" type="presParOf" srcId="{97F2FDAD-7714-4A36-A611-673501C581C3}" destId="{719889BF-DDE1-40DA-89AB-4C78CF3B9AC4}" srcOrd="1" destOrd="0" presId="urn:microsoft.com/office/officeart/2005/8/layout/lProcess2"/>
    <dgm:cxn modelId="{D35B30C1-82C1-4151-A583-12904CD03015}" type="presParOf" srcId="{97F2FDAD-7714-4A36-A611-673501C581C3}" destId="{21122DE4-5A77-4C09-BDED-9CABFBE67575}" srcOrd="2" destOrd="0" presId="urn:microsoft.com/office/officeart/2005/8/layout/lProcess2"/>
    <dgm:cxn modelId="{606232A2-13D1-4B17-ABEA-42382CEDCF75}" type="presParOf" srcId="{21122DE4-5A77-4C09-BDED-9CABFBE67575}" destId="{72E7B63E-ED4E-4F2A-B8C2-F1150F276AF3}" srcOrd="0" destOrd="0" presId="urn:microsoft.com/office/officeart/2005/8/layout/lProcess2"/>
    <dgm:cxn modelId="{C8377ED2-1DEC-4BEF-8704-499AD517724F}" type="presParOf" srcId="{72E7B63E-ED4E-4F2A-B8C2-F1150F276AF3}" destId="{9757C8A5-6439-41AF-8064-2ED4EC44C21D}" srcOrd="0" destOrd="0" presId="urn:microsoft.com/office/officeart/2005/8/layout/lProcess2"/>
    <dgm:cxn modelId="{631FAF3A-910D-4C8C-9DFB-5DC3554DB95D}" type="presParOf" srcId="{72E7B63E-ED4E-4F2A-B8C2-F1150F276AF3}" destId="{9522586C-2FF5-461E-8F76-0B9672FB97D7}" srcOrd="1" destOrd="0" presId="urn:microsoft.com/office/officeart/2005/8/layout/lProcess2"/>
    <dgm:cxn modelId="{43F4846A-B0F8-4F3F-809E-A7AA4268CABC}" type="presParOf" srcId="{72E7B63E-ED4E-4F2A-B8C2-F1150F276AF3}" destId="{4F61517F-7279-4A33-AF37-092709E088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0FD62-4F63-4558-8AA8-C00546C98008}" type="doc">
      <dgm:prSet loTypeId="urn:microsoft.com/office/officeart/2005/8/layout/h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5A0917-71A7-439C-BE57-DB3AD4D39A7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B-cells</a:t>
          </a:r>
          <a:endParaRPr lang="en-US" dirty="0">
            <a:solidFill>
              <a:schemeClr val="tx1"/>
            </a:solidFill>
          </a:endParaRPr>
        </a:p>
      </dgm:t>
    </dgm:pt>
    <dgm:pt modelId="{87F6176D-65AB-489C-A1EF-F79A4705668E}" type="parTrans" cxnId="{CFE0EACA-D26E-4F0A-9C5D-D562C84D6E79}">
      <dgm:prSet/>
      <dgm:spPr/>
      <dgm:t>
        <a:bodyPr/>
        <a:lstStyle/>
        <a:p>
          <a:endParaRPr lang="en-US"/>
        </a:p>
      </dgm:t>
    </dgm:pt>
    <dgm:pt modelId="{9E0F1B6C-2B76-48CD-80A4-094B4AE77835}" type="sibTrans" cxnId="{CFE0EACA-D26E-4F0A-9C5D-D562C84D6E79}">
      <dgm:prSet/>
      <dgm:spPr/>
      <dgm:t>
        <a:bodyPr/>
        <a:lstStyle/>
        <a:p>
          <a:endParaRPr lang="en-US"/>
        </a:p>
      </dgm:t>
    </dgm:pt>
    <dgm:pt modelId="{8A769980-6802-4E39-9746-8EECFE2730D7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3297CE30-1A6C-4FBF-A273-FA8BC2C781B9}" type="parTrans" cxnId="{C9B50885-8CDB-4913-BED2-6D38287338BE}">
      <dgm:prSet/>
      <dgm:spPr/>
      <dgm:t>
        <a:bodyPr/>
        <a:lstStyle/>
        <a:p>
          <a:endParaRPr lang="en-US"/>
        </a:p>
      </dgm:t>
    </dgm:pt>
    <dgm:pt modelId="{37824FD2-3D6A-4D11-BD5E-1E46DD94F61E}" type="sibTrans" cxnId="{C9B50885-8CDB-4913-BED2-6D38287338BE}">
      <dgm:prSet/>
      <dgm:spPr/>
      <dgm:t>
        <a:bodyPr/>
        <a:lstStyle/>
        <a:p>
          <a:endParaRPr lang="en-US"/>
        </a:p>
      </dgm:t>
    </dgm:pt>
    <dgm:pt modelId="{65FEFA1D-5567-47E9-A20B-4D57231DC4C9}">
      <dgm:prSet phldrT="[Text]"/>
      <dgm:spPr/>
      <dgm:t>
        <a:bodyPr/>
        <a:lstStyle/>
        <a:p>
          <a:r>
            <a:rPr lang="en-US" dirty="0" smtClean="0"/>
            <a:t>Make antibodies</a:t>
          </a:r>
          <a:endParaRPr lang="en-US" dirty="0"/>
        </a:p>
      </dgm:t>
    </dgm:pt>
    <dgm:pt modelId="{AEA4FD18-A083-4BC0-A01C-2926E6FC6C89}" type="parTrans" cxnId="{E45E5C9C-CB5A-40AA-A6B8-9FBE86B3C5DF}">
      <dgm:prSet/>
      <dgm:spPr/>
      <dgm:t>
        <a:bodyPr/>
        <a:lstStyle/>
        <a:p>
          <a:endParaRPr lang="en-US"/>
        </a:p>
      </dgm:t>
    </dgm:pt>
    <dgm:pt modelId="{57115476-AE31-44E0-BD97-638F56A267F6}" type="sibTrans" cxnId="{E45E5C9C-CB5A-40AA-A6B8-9FBE86B3C5DF}">
      <dgm:prSet/>
      <dgm:spPr/>
      <dgm:t>
        <a:bodyPr/>
        <a:lstStyle/>
        <a:p>
          <a:endParaRPr lang="en-US"/>
        </a:p>
      </dgm:t>
    </dgm:pt>
    <dgm:pt modelId="{A0C0CEC8-0D68-445D-A5AE-EE0F05EAE4A6}">
      <dgm:prSet phldrT="[Text]"/>
      <dgm:spPr/>
      <dgm:t>
        <a:bodyPr/>
        <a:lstStyle/>
        <a:p>
          <a:r>
            <a:rPr lang="en-US" dirty="0" smtClean="0"/>
            <a:t>T- helper cells</a:t>
          </a:r>
          <a:endParaRPr lang="en-US" dirty="0"/>
        </a:p>
      </dgm:t>
    </dgm:pt>
    <dgm:pt modelId="{B260AFA9-D2B2-4ED6-8D40-2190C3FB29CD}" type="parTrans" cxnId="{156ED7E5-64E4-4C6C-8D8B-03D2A17B12B0}">
      <dgm:prSet/>
      <dgm:spPr/>
      <dgm:t>
        <a:bodyPr/>
        <a:lstStyle/>
        <a:p>
          <a:endParaRPr lang="en-US"/>
        </a:p>
      </dgm:t>
    </dgm:pt>
    <dgm:pt modelId="{669E2F8A-F8AD-48B4-BC38-02242E367575}" type="sibTrans" cxnId="{156ED7E5-64E4-4C6C-8D8B-03D2A17B12B0}">
      <dgm:prSet/>
      <dgm:spPr/>
      <dgm:t>
        <a:bodyPr/>
        <a:lstStyle/>
        <a:p>
          <a:endParaRPr lang="en-US"/>
        </a:p>
      </dgm:t>
    </dgm:pt>
    <dgm:pt modelId="{7442A41A-C392-447E-9F8A-C45515F81436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A8166709-B87D-477A-8A79-D9E6E6C5BBB4}" type="parTrans" cxnId="{EE076707-97A0-4C4A-A62D-083352EE6B19}">
      <dgm:prSet/>
      <dgm:spPr/>
      <dgm:t>
        <a:bodyPr/>
        <a:lstStyle/>
        <a:p>
          <a:endParaRPr lang="en-US"/>
        </a:p>
      </dgm:t>
    </dgm:pt>
    <dgm:pt modelId="{AC68AA55-AEED-4B5B-B95D-093C759AF20D}" type="sibTrans" cxnId="{EE076707-97A0-4C4A-A62D-083352EE6B19}">
      <dgm:prSet/>
      <dgm:spPr/>
      <dgm:t>
        <a:bodyPr/>
        <a:lstStyle/>
        <a:p>
          <a:endParaRPr lang="en-US"/>
        </a:p>
      </dgm:t>
    </dgm:pt>
    <dgm:pt modelId="{EF040337-D82E-4EE9-BD68-6151AB0E0A76}">
      <dgm:prSet phldrT="[Text]"/>
      <dgm:spPr/>
      <dgm:t>
        <a:bodyPr/>
        <a:lstStyle/>
        <a:p>
          <a:r>
            <a:rPr lang="en-US" dirty="0" smtClean="0"/>
            <a:t>T-killer cells</a:t>
          </a:r>
          <a:endParaRPr lang="en-US" dirty="0"/>
        </a:p>
      </dgm:t>
    </dgm:pt>
    <dgm:pt modelId="{E39659E0-38FB-4A0A-9B01-CBA14A10BC5E}" type="parTrans" cxnId="{1536407D-8F35-4057-8281-AA8F111CC024}">
      <dgm:prSet/>
      <dgm:spPr/>
      <dgm:t>
        <a:bodyPr/>
        <a:lstStyle/>
        <a:p>
          <a:endParaRPr lang="en-US"/>
        </a:p>
      </dgm:t>
    </dgm:pt>
    <dgm:pt modelId="{A4C57D24-DA6C-4B3E-A4A1-98F8CEFA4225}" type="sibTrans" cxnId="{1536407D-8F35-4057-8281-AA8F111CC024}">
      <dgm:prSet/>
      <dgm:spPr/>
      <dgm:t>
        <a:bodyPr/>
        <a:lstStyle/>
        <a:p>
          <a:endParaRPr lang="en-US"/>
        </a:p>
      </dgm:t>
    </dgm:pt>
    <dgm:pt modelId="{20AFECBF-3A60-4D56-85BF-2D7AB9AADE58}">
      <dgm:prSet phldrT="[Text]"/>
      <dgm:spPr/>
      <dgm:t>
        <a:bodyPr/>
        <a:lstStyle/>
        <a:p>
          <a:r>
            <a:rPr lang="en-US" dirty="0" smtClean="0"/>
            <a:t>White blood cell</a:t>
          </a:r>
          <a:endParaRPr lang="en-US" dirty="0"/>
        </a:p>
      </dgm:t>
    </dgm:pt>
    <dgm:pt modelId="{FC3C9233-D197-4967-8081-335A39EB96FE}" type="parTrans" cxnId="{1F6D134F-0D0E-4F22-86C1-9C94BFDB15B7}">
      <dgm:prSet/>
      <dgm:spPr/>
      <dgm:t>
        <a:bodyPr/>
        <a:lstStyle/>
        <a:p>
          <a:endParaRPr lang="en-US"/>
        </a:p>
      </dgm:t>
    </dgm:pt>
    <dgm:pt modelId="{5C93DC7D-0836-4F8C-A5E8-C1EF21E51EC7}" type="sibTrans" cxnId="{1F6D134F-0D0E-4F22-86C1-9C94BFDB15B7}">
      <dgm:prSet/>
      <dgm:spPr/>
      <dgm:t>
        <a:bodyPr/>
        <a:lstStyle/>
        <a:p>
          <a:endParaRPr lang="en-US"/>
        </a:p>
      </dgm:t>
    </dgm:pt>
    <dgm:pt modelId="{7BF53545-8CCE-456A-AE8F-48E824006EDC}">
      <dgm:prSet phldrT="[Text]"/>
      <dgm:spPr/>
      <dgm:t>
        <a:bodyPr/>
        <a:lstStyle/>
        <a:p>
          <a:r>
            <a:rPr lang="en-US" dirty="0" smtClean="0"/>
            <a:t>Kill virus infected cell</a:t>
          </a:r>
          <a:endParaRPr lang="en-US" dirty="0"/>
        </a:p>
      </dgm:t>
    </dgm:pt>
    <dgm:pt modelId="{D2AB1D50-9D9F-4285-811C-E304B55C1323}" type="parTrans" cxnId="{D0C51B6B-3D55-443A-9F27-CB0425326749}">
      <dgm:prSet/>
      <dgm:spPr/>
      <dgm:t>
        <a:bodyPr/>
        <a:lstStyle/>
        <a:p>
          <a:endParaRPr lang="en-US"/>
        </a:p>
      </dgm:t>
    </dgm:pt>
    <dgm:pt modelId="{89214656-588F-426B-BB12-910191D5FA12}" type="sibTrans" cxnId="{D0C51B6B-3D55-443A-9F27-CB0425326749}">
      <dgm:prSet/>
      <dgm:spPr/>
      <dgm:t>
        <a:bodyPr/>
        <a:lstStyle/>
        <a:p>
          <a:endParaRPr lang="en-US"/>
        </a:p>
      </dgm:t>
    </dgm:pt>
    <dgm:pt modelId="{179263F0-A834-4EC5-B1C8-D61555940EF7}">
      <dgm:prSet phldrT="[Text]"/>
      <dgm:spPr/>
      <dgm:t>
        <a:bodyPr/>
        <a:lstStyle/>
        <a:p>
          <a:r>
            <a:rPr lang="en-US" dirty="0" smtClean="0"/>
            <a:t>Help coordinate immune response </a:t>
          </a:r>
          <a:endParaRPr lang="en-US" dirty="0"/>
        </a:p>
      </dgm:t>
    </dgm:pt>
    <dgm:pt modelId="{3FFFA261-E65C-4D81-A4B5-CE692FAB79EA}" type="parTrans" cxnId="{E905C6E1-8D85-4122-AB85-42762E4209D5}">
      <dgm:prSet/>
      <dgm:spPr/>
      <dgm:t>
        <a:bodyPr/>
        <a:lstStyle/>
        <a:p>
          <a:endParaRPr lang="en-US"/>
        </a:p>
      </dgm:t>
    </dgm:pt>
    <dgm:pt modelId="{4866B4F1-289F-4B68-B4CB-C1BDB280D31F}" type="sibTrans" cxnId="{E905C6E1-8D85-4122-AB85-42762E4209D5}">
      <dgm:prSet/>
      <dgm:spPr/>
      <dgm:t>
        <a:bodyPr/>
        <a:lstStyle/>
        <a:p>
          <a:endParaRPr lang="en-US"/>
        </a:p>
      </dgm:t>
    </dgm:pt>
    <dgm:pt modelId="{F9546BCE-66AF-40C8-9A95-F3A22CC0898B}" type="pres">
      <dgm:prSet presAssocID="{C500FD62-4F63-4558-8AA8-C00546C980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5B8D8-348E-49C2-956C-C4161EF429D6}" type="pres">
      <dgm:prSet presAssocID="{AD5A0917-71A7-439C-BE57-DB3AD4D39A7F}" presName="composite" presStyleCnt="0"/>
      <dgm:spPr/>
    </dgm:pt>
    <dgm:pt modelId="{3983BD3D-6DBF-41F8-8845-E9E191A023FC}" type="pres">
      <dgm:prSet presAssocID="{AD5A0917-71A7-439C-BE57-DB3AD4D39A7F}" presName="parTx" presStyleLbl="alignNode1" presStyleIdx="0" presStyleCnt="3" custLinFactNeighborX="-2735" custLinFactNeighborY="-3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3112A-5788-4BCD-A580-2B622CF2775C}" type="pres">
      <dgm:prSet presAssocID="{AD5A0917-71A7-439C-BE57-DB3AD4D39A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CFD40-117F-495D-B131-EC9D24226056}" type="pres">
      <dgm:prSet presAssocID="{9E0F1B6C-2B76-48CD-80A4-094B4AE77835}" presName="space" presStyleCnt="0"/>
      <dgm:spPr/>
    </dgm:pt>
    <dgm:pt modelId="{86C6751E-B16D-4102-A9D5-917D4DB67AA1}" type="pres">
      <dgm:prSet presAssocID="{A0C0CEC8-0D68-445D-A5AE-EE0F05EAE4A6}" presName="composite" presStyleCnt="0"/>
      <dgm:spPr/>
    </dgm:pt>
    <dgm:pt modelId="{47E130CB-6DCF-4D94-B1E4-707A9F4143C7}" type="pres">
      <dgm:prSet presAssocID="{A0C0CEC8-0D68-445D-A5AE-EE0F05EAE4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64332-AA5A-4E17-9AEA-4929AD66644B}" type="pres">
      <dgm:prSet presAssocID="{A0C0CEC8-0D68-445D-A5AE-EE0F05EAE4A6}" presName="desTx" presStyleLbl="alignAccFollowNode1" presStyleIdx="1" presStyleCnt="3" custLinFactNeighborX="-360" custLinFactNeighborY="2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57879-B526-4408-B6AA-BB071924B3D1}" type="pres">
      <dgm:prSet presAssocID="{669E2F8A-F8AD-48B4-BC38-02242E367575}" presName="space" presStyleCnt="0"/>
      <dgm:spPr/>
    </dgm:pt>
    <dgm:pt modelId="{B8FACF57-A571-4BB6-BF21-20FBCD477627}" type="pres">
      <dgm:prSet presAssocID="{EF040337-D82E-4EE9-BD68-6151AB0E0A76}" presName="composite" presStyleCnt="0"/>
      <dgm:spPr/>
    </dgm:pt>
    <dgm:pt modelId="{FFECDD31-1FCA-4697-BEC7-20C2D5D824DB}" type="pres">
      <dgm:prSet presAssocID="{EF040337-D82E-4EE9-BD68-6151AB0E0A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CA7E-6596-4B52-BABD-48FE91A750A2}" type="pres">
      <dgm:prSet presAssocID="{EF040337-D82E-4EE9-BD68-6151AB0E0A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6407D-8F35-4057-8281-AA8F111CC024}" srcId="{C500FD62-4F63-4558-8AA8-C00546C98008}" destId="{EF040337-D82E-4EE9-BD68-6151AB0E0A76}" srcOrd="2" destOrd="0" parTransId="{E39659E0-38FB-4A0A-9B01-CBA14A10BC5E}" sibTransId="{A4C57D24-DA6C-4B3E-A4A1-98F8CEFA4225}"/>
    <dgm:cxn modelId="{87013ED6-DD4A-4E56-9CB1-27A7A054610D}" type="presOf" srcId="{A0C0CEC8-0D68-445D-A5AE-EE0F05EAE4A6}" destId="{47E130CB-6DCF-4D94-B1E4-707A9F4143C7}" srcOrd="0" destOrd="0" presId="urn:microsoft.com/office/officeart/2005/8/layout/hList1"/>
    <dgm:cxn modelId="{5FBCF51D-B9DB-47D4-AC62-01D9093E867B}" type="presOf" srcId="{8A769980-6802-4E39-9746-8EECFE2730D7}" destId="{7763112A-5788-4BCD-A580-2B622CF2775C}" srcOrd="0" destOrd="0" presId="urn:microsoft.com/office/officeart/2005/8/layout/hList1"/>
    <dgm:cxn modelId="{CFE0EACA-D26E-4F0A-9C5D-D562C84D6E79}" srcId="{C500FD62-4F63-4558-8AA8-C00546C98008}" destId="{AD5A0917-71A7-439C-BE57-DB3AD4D39A7F}" srcOrd="0" destOrd="0" parTransId="{87F6176D-65AB-489C-A1EF-F79A4705668E}" sibTransId="{9E0F1B6C-2B76-48CD-80A4-094B4AE77835}"/>
    <dgm:cxn modelId="{E905C6E1-8D85-4122-AB85-42762E4209D5}" srcId="{A0C0CEC8-0D68-445D-A5AE-EE0F05EAE4A6}" destId="{179263F0-A834-4EC5-B1C8-D61555940EF7}" srcOrd="1" destOrd="0" parTransId="{3FFFA261-E65C-4D81-A4B5-CE692FAB79EA}" sibTransId="{4866B4F1-289F-4B68-B4CB-C1BDB280D31F}"/>
    <dgm:cxn modelId="{C9B50885-8CDB-4913-BED2-6D38287338BE}" srcId="{AD5A0917-71A7-439C-BE57-DB3AD4D39A7F}" destId="{8A769980-6802-4E39-9746-8EECFE2730D7}" srcOrd="0" destOrd="0" parTransId="{3297CE30-1A6C-4FBF-A273-FA8BC2C781B9}" sibTransId="{37824FD2-3D6A-4D11-BD5E-1E46DD94F61E}"/>
    <dgm:cxn modelId="{1F6D134F-0D0E-4F22-86C1-9C94BFDB15B7}" srcId="{EF040337-D82E-4EE9-BD68-6151AB0E0A76}" destId="{20AFECBF-3A60-4D56-85BF-2D7AB9AADE58}" srcOrd="0" destOrd="0" parTransId="{FC3C9233-D197-4967-8081-335A39EB96FE}" sibTransId="{5C93DC7D-0836-4F8C-A5E8-C1EF21E51EC7}"/>
    <dgm:cxn modelId="{15151768-B76A-47E8-84F4-C4B559DC2B92}" type="presOf" srcId="{20AFECBF-3A60-4D56-85BF-2D7AB9AADE58}" destId="{BEF1CA7E-6596-4B52-BABD-48FE91A750A2}" srcOrd="0" destOrd="0" presId="urn:microsoft.com/office/officeart/2005/8/layout/hList1"/>
    <dgm:cxn modelId="{CAF45388-04A9-4626-8873-83DEDD6600F4}" type="presOf" srcId="{EF040337-D82E-4EE9-BD68-6151AB0E0A76}" destId="{FFECDD31-1FCA-4697-BEC7-20C2D5D824DB}" srcOrd="0" destOrd="0" presId="urn:microsoft.com/office/officeart/2005/8/layout/hList1"/>
    <dgm:cxn modelId="{B345502D-8A49-43B5-893C-0377E4185C1E}" type="presOf" srcId="{65FEFA1D-5567-47E9-A20B-4D57231DC4C9}" destId="{7763112A-5788-4BCD-A580-2B622CF2775C}" srcOrd="0" destOrd="1" presId="urn:microsoft.com/office/officeart/2005/8/layout/hList1"/>
    <dgm:cxn modelId="{FE829244-B2E4-4828-92AC-C934B73B2DE4}" type="presOf" srcId="{C500FD62-4F63-4558-8AA8-C00546C98008}" destId="{F9546BCE-66AF-40C8-9A95-F3A22CC0898B}" srcOrd="0" destOrd="0" presId="urn:microsoft.com/office/officeart/2005/8/layout/hList1"/>
    <dgm:cxn modelId="{73ADD626-79EE-4EBF-9389-7CDED62EFC81}" type="presOf" srcId="{AD5A0917-71A7-439C-BE57-DB3AD4D39A7F}" destId="{3983BD3D-6DBF-41F8-8845-E9E191A023FC}" srcOrd="0" destOrd="0" presId="urn:microsoft.com/office/officeart/2005/8/layout/hList1"/>
    <dgm:cxn modelId="{156ED7E5-64E4-4C6C-8D8B-03D2A17B12B0}" srcId="{C500FD62-4F63-4558-8AA8-C00546C98008}" destId="{A0C0CEC8-0D68-445D-A5AE-EE0F05EAE4A6}" srcOrd="1" destOrd="0" parTransId="{B260AFA9-D2B2-4ED6-8D40-2190C3FB29CD}" sibTransId="{669E2F8A-F8AD-48B4-BC38-02242E367575}"/>
    <dgm:cxn modelId="{E45E5C9C-CB5A-40AA-A6B8-9FBE86B3C5DF}" srcId="{AD5A0917-71A7-439C-BE57-DB3AD4D39A7F}" destId="{65FEFA1D-5567-47E9-A20B-4D57231DC4C9}" srcOrd="1" destOrd="0" parTransId="{AEA4FD18-A083-4BC0-A01C-2926E6FC6C89}" sibTransId="{57115476-AE31-44E0-BD97-638F56A267F6}"/>
    <dgm:cxn modelId="{EE076707-97A0-4C4A-A62D-083352EE6B19}" srcId="{A0C0CEC8-0D68-445D-A5AE-EE0F05EAE4A6}" destId="{7442A41A-C392-447E-9F8A-C45515F81436}" srcOrd="0" destOrd="0" parTransId="{A8166709-B87D-477A-8A79-D9E6E6C5BBB4}" sibTransId="{AC68AA55-AEED-4B5B-B95D-093C759AF20D}"/>
    <dgm:cxn modelId="{FBFE2443-2D46-452C-B39C-CB983A2CC5B4}" type="presOf" srcId="{179263F0-A834-4EC5-B1C8-D61555940EF7}" destId="{6E264332-AA5A-4E17-9AEA-4929AD66644B}" srcOrd="0" destOrd="1" presId="urn:microsoft.com/office/officeart/2005/8/layout/hList1"/>
    <dgm:cxn modelId="{D0C51B6B-3D55-443A-9F27-CB0425326749}" srcId="{EF040337-D82E-4EE9-BD68-6151AB0E0A76}" destId="{7BF53545-8CCE-456A-AE8F-48E824006EDC}" srcOrd="1" destOrd="0" parTransId="{D2AB1D50-9D9F-4285-811C-E304B55C1323}" sibTransId="{89214656-588F-426B-BB12-910191D5FA12}"/>
    <dgm:cxn modelId="{BDA8EA90-94FA-461C-A094-AF965D3A70F2}" type="presOf" srcId="{7442A41A-C392-447E-9F8A-C45515F81436}" destId="{6E264332-AA5A-4E17-9AEA-4929AD66644B}" srcOrd="0" destOrd="0" presId="urn:microsoft.com/office/officeart/2005/8/layout/hList1"/>
    <dgm:cxn modelId="{FEA5BDC8-9556-40BD-86D4-85B69D50E2EC}" type="presOf" srcId="{7BF53545-8CCE-456A-AE8F-48E824006EDC}" destId="{BEF1CA7E-6596-4B52-BABD-48FE91A750A2}" srcOrd="0" destOrd="1" presId="urn:microsoft.com/office/officeart/2005/8/layout/hList1"/>
    <dgm:cxn modelId="{DE35EDDD-B1BC-4BA2-BA4D-26B7B82AD69B}" type="presParOf" srcId="{F9546BCE-66AF-40C8-9A95-F3A22CC0898B}" destId="{B305B8D8-348E-49C2-956C-C4161EF429D6}" srcOrd="0" destOrd="0" presId="urn:microsoft.com/office/officeart/2005/8/layout/hList1"/>
    <dgm:cxn modelId="{87DFEF83-7B92-4EF1-8478-8C13075C1249}" type="presParOf" srcId="{B305B8D8-348E-49C2-956C-C4161EF429D6}" destId="{3983BD3D-6DBF-41F8-8845-E9E191A023FC}" srcOrd="0" destOrd="0" presId="urn:microsoft.com/office/officeart/2005/8/layout/hList1"/>
    <dgm:cxn modelId="{F6BD01B6-5D5B-41E1-88C0-21815F184CED}" type="presParOf" srcId="{B305B8D8-348E-49C2-956C-C4161EF429D6}" destId="{7763112A-5788-4BCD-A580-2B622CF2775C}" srcOrd="1" destOrd="0" presId="urn:microsoft.com/office/officeart/2005/8/layout/hList1"/>
    <dgm:cxn modelId="{47A954F8-D6F5-4447-85E9-51A81196BF76}" type="presParOf" srcId="{F9546BCE-66AF-40C8-9A95-F3A22CC0898B}" destId="{48DCFD40-117F-495D-B131-EC9D24226056}" srcOrd="1" destOrd="0" presId="urn:microsoft.com/office/officeart/2005/8/layout/hList1"/>
    <dgm:cxn modelId="{4FAF5097-7F39-4949-B07C-E0347321970C}" type="presParOf" srcId="{F9546BCE-66AF-40C8-9A95-F3A22CC0898B}" destId="{86C6751E-B16D-4102-A9D5-917D4DB67AA1}" srcOrd="2" destOrd="0" presId="urn:microsoft.com/office/officeart/2005/8/layout/hList1"/>
    <dgm:cxn modelId="{7B820DA0-6489-4784-A37F-6DEB72890CB2}" type="presParOf" srcId="{86C6751E-B16D-4102-A9D5-917D4DB67AA1}" destId="{47E130CB-6DCF-4D94-B1E4-707A9F4143C7}" srcOrd="0" destOrd="0" presId="urn:microsoft.com/office/officeart/2005/8/layout/hList1"/>
    <dgm:cxn modelId="{0841068B-55BD-43B6-B46C-B1816765F36C}" type="presParOf" srcId="{86C6751E-B16D-4102-A9D5-917D4DB67AA1}" destId="{6E264332-AA5A-4E17-9AEA-4929AD66644B}" srcOrd="1" destOrd="0" presId="urn:microsoft.com/office/officeart/2005/8/layout/hList1"/>
    <dgm:cxn modelId="{A636A848-9F3E-4459-BC4E-5A0A192393BC}" type="presParOf" srcId="{F9546BCE-66AF-40C8-9A95-F3A22CC0898B}" destId="{11757879-B526-4408-B6AA-BB071924B3D1}" srcOrd="3" destOrd="0" presId="urn:microsoft.com/office/officeart/2005/8/layout/hList1"/>
    <dgm:cxn modelId="{F509C3DD-3575-48C3-971A-975D78AFED47}" type="presParOf" srcId="{F9546BCE-66AF-40C8-9A95-F3A22CC0898B}" destId="{B8FACF57-A571-4BB6-BF21-20FBCD477627}" srcOrd="4" destOrd="0" presId="urn:microsoft.com/office/officeart/2005/8/layout/hList1"/>
    <dgm:cxn modelId="{A8BA25FE-2AB6-421E-892F-3E045B4E241C}" type="presParOf" srcId="{B8FACF57-A571-4BB6-BF21-20FBCD477627}" destId="{FFECDD31-1FCA-4697-BEC7-20C2D5D824DB}" srcOrd="0" destOrd="0" presId="urn:microsoft.com/office/officeart/2005/8/layout/hList1"/>
    <dgm:cxn modelId="{6822883A-8B03-46AF-8FD3-FC82994FB7F0}" type="presParOf" srcId="{B8FACF57-A571-4BB6-BF21-20FBCD477627}" destId="{BEF1CA7E-6596-4B52-BABD-48FE91A750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A98A-2FD9-4736-B173-413316EA3E90}">
      <dsp:nvSpPr>
        <dsp:cNvPr id="0" name=""/>
        <dsp:cNvSpPr/>
      </dsp:nvSpPr>
      <dsp:spPr>
        <a:xfrm>
          <a:off x="4039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Malaria</a:t>
          </a:r>
          <a:endParaRPr lang="en-US" sz="2500" kern="1200" dirty="0"/>
        </a:p>
      </dsp:txBody>
      <dsp:txXfrm>
        <a:off x="4039" y="0"/>
        <a:ext cx="1417640" cy="1521618"/>
      </dsp:txXfrm>
    </dsp:sp>
    <dsp:sp modelId="{B6078168-E277-4FD0-93CF-44EC0FC605A2}">
      <dsp:nvSpPr>
        <dsp:cNvPr id="0" name=""/>
        <dsp:cNvSpPr/>
      </dsp:nvSpPr>
      <dsp:spPr>
        <a:xfrm>
          <a:off x="92081" y="3243266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Mosquitoes transmit malaria</a:t>
          </a:r>
          <a:endParaRPr lang="en-US" sz="1100" kern="1200" dirty="0"/>
        </a:p>
      </dsp:txBody>
      <dsp:txXfrm>
        <a:off x="125298" y="3276483"/>
        <a:ext cx="1067678" cy="1462862"/>
      </dsp:txXfrm>
    </dsp:sp>
    <dsp:sp modelId="{4C35197B-A4EE-444E-8E8E-AAC5BDB2A286}">
      <dsp:nvSpPr>
        <dsp:cNvPr id="0" name=""/>
        <dsp:cNvSpPr/>
      </dsp:nvSpPr>
      <dsp:spPr>
        <a:xfrm>
          <a:off x="92081" y="1566857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337741"/>
                <a:satOff val="357"/>
                <a:lumOff val="-65"/>
                <a:alphaOff val="0"/>
                <a:shade val="63000"/>
                <a:tint val="82000"/>
              </a:schemeClr>
              <a:schemeClr val="accent5">
                <a:hueOff val="-337741"/>
                <a:satOff val="357"/>
                <a:lumOff val="-65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Individuals who have the sickle cell trait (heterozygous) aren’t as affected as homozygous individuals</a:t>
          </a:r>
          <a:endParaRPr lang="en-US" sz="1100" kern="1200" dirty="0"/>
        </a:p>
      </dsp:txBody>
      <dsp:txXfrm>
        <a:off x="125298" y="1600074"/>
        <a:ext cx="1067678" cy="1462862"/>
      </dsp:txXfrm>
    </dsp:sp>
    <dsp:sp modelId="{D095FB0F-CC72-4950-874D-290CD02640EC}">
      <dsp:nvSpPr>
        <dsp:cNvPr id="0" name=""/>
        <dsp:cNvSpPr/>
      </dsp:nvSpPr>
      <dsp:spPr>
        <a:xfrm>
          <a:off x="1528003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PKU</a:t>
          </a:r>
          <a:endParaRPr lang="en-US" sz="2500" kern="1200" dirty="0"/>
        </a:p>
      </dsp:txBody>
      <dsp:txXfrm>
        <a:off x="1528003" y="0"/>
        <a:ext cx="1417640" cy="1521618"/>
      </dsp:txXfrm>
    </dsp:sp>
    <dsp:sp modelId="{91AB6F41-8671-44CD-8651-00F8A05F62C9}">
      <dsp:nvSpPr>
        <dsp:cNvPr id="0" name=""/>
        <dsp:cNvSpPr/>
      </dsp:nvSpPr>
      <dsp:spPr>
        <a:xfrm>
          <a:off x="1669767" y="1523104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675483"/>
                <a:satOff val="714"/>
                <a:lumOff val="-131"/>
                <a:alphaOff val="0"/>
                <a:shade val="63000"/>
                <a:tint val="82000"/>
              </a:schemeClr>
              <a:schemeClr val="accent5">
                <a:hueOff val="-675483"/>
                <a:satOff val="714"/>
                <a:lumOff val="-131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Individuals who have PKU can’t break down phenylalanine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If  it builds up it can cause mental retardation</a:t>
          </a:r>
          <a:endParaRPr lang="en-US" sz="1100" kern="1200" dirty="0"/>
        </a:p>
      </dsp:txBody>
      <dsp:txXfrm>
        <a:off x="1702984" y="1556321"/>
        <a:ext cx="1067678" cy="1462862"/>
      </dsp:txXfrm>
    </dsp:sp>
    <dsp:sp modelId="{04CD879B-C904-44FB-A082-C76D2BE59A4C}">
      <dsp:nvSpPr>
        <dsp:cNvPr id="0" name=""/>
        <dsp:cNvSpPr/>
      </dsp:nvSpPr>
      <dsp:spPr>
        <a:xfrm>
          <a:off x="1669767" y="3287676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013224"/>
                <a:satOff val="1071"/>
                <a:lumOff val="-196"/>
                <a:alphaOff val="0"/>
                <a:shade val="63000"/>
                <a:tint val="82000"/>
              </a:schemeClr>
              <a:schemeClr val="accent5">
                <a:hueOff val="-1013224"/>
                <a:satOff val="1071"/>
                <a:lumOff val="-196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Keep individuals with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PKU on a diet, they don’t have brain damage </a:t>
          </a:r>
          <a:endParaRPr lang="en-US" sz="1100" kern="1200" dirty="0"/>
        </a:p>
      </dsp:txBody>
      <dsp:txXfrm>
        <a:off x="1702984" y="3320893"/>
        <a:ext cx="1067678" cy="1462862"/>
      </dsp:txXfrm>
    </dsp:sp>
    <dsp:sp modelId="{E235EB94-049F-4818-A8D5-AA34F414EEC7}">
      <dsp:nvSpPr>
        <dsp:cNvPr id="0" name=""/>
        <dsp:cNvSpPr/>
      </dsp:nvSpPr>
      <dsp:spPr>
        <a:xfrm>
          <a:off x="3051967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Lung Cancer</a:t>
          </a:r>
          <a:endParaRPr lang="en-US" sz="2500" kern="1200" dirty="0"/>
        </a:p>
      </dsp:txBody>
      <dsp:txXfrm>
        <a:off x="3051967" y="0"/>
        <a:ext cx="1417640" cy="1521618"/>
      </dsp:txXfrm>
    </dsp:sp>
    <dsp:sp modelId="{76D89C25-AAF9-4F2B-AE74-71B1DA4F41DF}">
      <dsp:nvSpPr>
        <dsp:cNvPr id="0" name=""/>
        <dsp:cNvSpPr/>
      </dsp:nvSpPr>
      <dsp:spPr>
        <a:xfrm>
          <a:off x="3193731" y="1523104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350966"/>
                <a:satOff val="1428"/>
                <a:lumOff val="-262"/>
                <a:alphaOff val="0"/>
                <a:shade val="63000"/>
                <a:tint val="82000"/>
              </a:schemeClr>
              <a:schemeClr val="accent5">
                <a:hueOff val="-1350966"/>
                <a:satOff val="1428"/>
                <a:lumOff val="-262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Lung cancer is uncontrolled growth of cells in the lungs</a:t>
          </a:r>
          <a:endParaRPr lang="en-US" sz="1100" kern="1200" dirty="0"/>
        </a:p>
      </dsp:txBody>
      <dsp:txXfrm>
        <a:off x="3226948" y="1556321"/>
        <a:ext cx="1067678" cy="1462862"/>
      </dsp:txXfrm>
    </dsp:sp>
    <dsp:sp modelId="{0D60E656-4A90-43D5-A123-6C6C5B34CE65}">
      <dsp:nvSpPr>
        <dsp:cNvPr id="0" name=""/>
        <dsp:cNvSpPr/>
      </dsp:nvSpPr>
      <dsp:spPr>
        <a:xfrm>
          <a:off x="3193731" y="3287676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688707"/>
                <a:satOff val="1785"/>
                <a:lumOff val="-327"/>
                <a:alphaOff val="0"/>
                <a:shade val="63000"/>
                <a:tint val="82000"/>
              </a:schemeClr>
              <a:schemeClr val="accent5">
                <a:hueOff val="-1688707"/>
                <a:satOff val="1785"/>
                <a:lumOff val="-327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Individuals who smoke are more likely to  get lung cancer</a:t>
          </a:r>
          <a:endParaRPr lang="en-US" sz="1100" kern="1200" dirty="0"/>
        </a:p>
      </dsp:txBody>
      <dsp:txXfrm>
        <a:off x="3226948" y="3320893"/>
        <a:ext cx="1067678" cy="1462862"/>
      </dsp:txXfrm>
    </dsp:sp>
    <dsp:sp modelId="{56680CD0-53A7-47EC-8A8A-3A1D737E7D28}">
      <dsp:nvSpPr>
        <dsp:cNvPr id="0" name=""/>
        <dsp:cNvSpPr/>
      </dsp:nvSpPr>
      <dsp:spPr>
        <a:xfrm>
          <a:off x="4575930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Diabetes</a:t>
          </a:r>
          <a:endParaRPr lang="en-US" sz="2500" kern="1200" dirty="0"/>
        </a:p>
      </dsp:txBody>
      <dsp:txXfrm>
        <a:off x="4575930" y="0"/>
        <a:ext cx="1417640" cy="1521618"/>
      </dsp:txXfrm>
    </dsp:sp>
    <dsp:sp modelId="{F17ED80D-9A01-43E2-A729-EB2458D48102}">
      <dsp:nvSpPr>
        <dsp:cNvPr id="0" name=""/>
        <dsp:cNvSpPr/>
      </dsp:nvSpPr>
      <dsp:spPr>
        <a:xfrm>
          <a:off x="4717694" y="1523104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026448"/>
                <a:satOff val="2142"/>
                <a:lumOff val="-393"/>
                <a:alphaOff val="0"/>
                <a:shade val="63000"/>
                <a:tint val="82000"/>
              </a:schemeClr>
              <a:schemeClr val="accent5">
                <a:hueOff val="-2026448"/>
                <a:satOff val="2142"/>
                <a:lumOff val="-393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Diabetes results from when the pancreas fails to make enough insulin</a:t>
          </a:r>
          <a:endParaRPr lang="en-US" sz="1100" kern="1200" dirty="0"/>
        </a:p>
      </dsp:txBody>
      <dsp:txXfrm>
        <a:off x="4750911" y="1556321"/>
        <a:ext cx="1067678" cy="1462862"/>
      </dsp:txXfrm>
    </dsp:sp>
    <dsp:sp modelId="{902D54C8-EAB5-4AAB-B004-5E0FA61408FF}">
      <dsp:nvSpPr>
        <dsp:cNvPr id="0" name=""/>
        <dsp:cNvSpPr/>
      </dsp:nvSpPr>
      <dsp:spPr>
        <a:xfrm>
          <a:off x="4717694" y="3287676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364190"/>
                <a:satOff val="2499"/>
                <a:lumOff val="-458"/>
                <a:alphaOff val="0"/>
                <a:shade val="63000"/>
                <a:tint val="82000"/>
              </a:schemeClr>
              <a:schemeClr val="accent5">
                <a:hueOff val="-2364190"/>
                <a:satOff val="2499"/>
                <a:lumOff val="-458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Individuals who  are overweight and who don’t exercise seem to be more affected</a:t>
          </a:r>
          <a:endParaRPr lang="en-US" sz="1100" kern="1200" dirty="0"/>
        </a:p>
      </dsp:txBody>
      <dsp:txXfrm>
        <a:off x="4750911" y="3320893"/>
        <a:ext cx="1067678" cy="1462862"/>
      </dsp:txXfrm>
    </dsp:sp>
    <dsp:sp modelId="{DE783C68-762B-4C6F-8136-344437B20EFF}">
      <dsp:nvSpPr>
        <dsp:cNvPr id="0" name=""/>
        <dsp:cNvSpPr/>
      </dsp:nvSpPr>
      <dsp:spPr>
        <a:xfrm>
          <a:off x="6099894" y="0"/>
          <a:ext cx="1417640" cy="5072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Skin Cancer</a:t>
          </a:r>
          <a:endParaRPr lang="en-US" sz="2500" kern="1200" dirty="0"/>
        </a:p>
      </dsp:txBody>
      <dsp:txXfrm>
        <a:off x="6099894" y="0"/>
        <a:ext cx="1417640" cy="1521618"/>
      </dsp:txXfrm>
    </dsp:sp>
    <dsp:sp modelId="{9757C8A5-6439-41AF-8064-2ED4EC44C21D}">
      <dsp:nvSpPr>
        <dsp:cNvPr id="0" name=""/>
        <dsp:cNvSpPr/>
      </dsp:nvSpPr>
      <dsp:spPr>
        <a:xfrm>
          <a:off x="6241658" y="1523104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2701931"/>
                <a:satOff val="2856"/>
                <a:lumOff val="-524"/>
                <a:alphaOff val="0"/>
                <a:shade val="63000"/>
                <a:tint val="82000"/>
              </a:schemeClr>
              <a:schemeClr val="accent5">
                <a:hueOff val="-2701931"/>
                <a:satOff val="2856"/>
                <a:lumOff val="-524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Light skinned people don’t have the natural melanin protection of darker skinned people</a:t>
          </a:r>
          <a:endParaRPr lang="en-US" sz="1100" kern="1200" dirty="0"/>
        </a:p>
      </dsp:txBody>
      <dsp:txXfrm>
        <a:off x="6274875" y="1556321"/>
        <a:ext cx="1067678" cy="1462862"/>
      </dsp:txXfrm>
    </dsp:sp>
    <dsp:sp modelId="{4F61517F-7279-4A33-AF37-092709E08823}">
      <dsp:nvSpPr>
        <dsp:cNvPr id="0" name=""/>
        <dsp:cNvSpPr/>
      </dsp:nvSpPr>
      <dsp:spPr>
        <a:xfrm>
          <a:off x="6241658" y="3287676"/>
          <a:ext cx="1134112" cy="1529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3039673"/>
                <a:satOff val="3213"/>
                <a:lumOff val="-589"/>
                <a:alphaOff val="0"/>
                <a:shade val="63000"/>
                <a:tint val="82000"/>
              </a:schemeClr>
              <a:schemeClr val="accent5">
                <a:hueOff val="-3039673"/>
                <a:satOff val="3213"/>
                <a:lumOff val="-589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Overexposure to sunlight can trigger the changes that lead to skin cancer</a:t>
          </a:r>
          <a:endParaRPr lang="en-US" sz="1100" kern="1200" dirty="0"/>
        </a:p>
      </dsp:txBody>
      <dsp:txXfrm>
        <a:off x="6274875" y="3320893"/>
        <a:ext cx="1067678" cy="14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BD3D-6DBF-41F8-8845-E9E191A023FC}">
      <dsp:nvSpPr>
        <dsp:cNvPr id="0" name=""/>
        <dsp:cNvSpPr/>
      </dsp:nvSpPr>
      <dsp:spPr>
        <a:xfrm>
          <a:off x="0" y="154141"/>
          <a:ext cx="2291729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B-cells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154141"/>
        <a:ext cx="2291729" cy="720000"/>
      </dsp:txXfrm>
    </dsp:sp>
    <dsp:sp modelId="{7763112A-5788-4BCD-A580-2B622CF2775C}">
      <dsp:nvSpPr>
        <dsp:cNvPr id="0" name=""/>
        <dsp:cNvSpPr/>
      </dsp:nvSpPr>
      <dsp:spPr>
        <a:xfrm>
          <a:off x="2350" y="899644"/>
          <a:ext cx="2291729" cy="25005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Make antibodies</a:t>
          </a:r>
          <a:endParaRPr lang="en-US" sz="2500" kern="1200" dirty="0"/>
        </a:p>
      </dsp:txBody>
      <dsp:txXfrm>
        <a:off x="2350" y="899644"/>
        <a:ext cx="2291729" cy="2500523"/>
      </dsp:txXfrm>
    </dsp:sp>
    <dsp:sp modelId="{47E130CB-6DCF-4D94-B1E4-707A9F4143C7}">
      <dsp:nvSpPr>
        <dsp:cNvPr id="0" name=""/>
        <dsp:cNvSpPr/>
      </dsp:nvSpPr>
      <dsp:spPr>
        <a:xfrm>
          <a:off x="2614922" y="179644"/>
          <a:ext cx="2291729" cy="720000"/>
        </a:xfrm>
        <a:prstGeom prst="rect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27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T- helper cells</a:t>
          </a:r>
          <a:endParaRPr lang="en-US" sz="2500" kern="1200" dirty="0"/>
        </a:p>
      </dsp:txBody>
      <dsp:txXfrm>
        <a:off x="2614922" y="179644"/>
        <a:ext cx="2291729" cy="720000"/>
      </dsp:txXfrm>
    </dsp:sp>
    <dsp:sp modelId="{6E264332-AA5A-4E17-9AEA-4929AD66644B}">
      <dsp:nvSpPr>
        <dsp:cNvPr id="0" name=""/>
        <dsp:cNvSpPr/>
      </dsp:nvSpPr>
      <dsp:spPr>
        <a:xfrm>
          <a:off x="2606672" y="961982"/>
          <a:ext cx="2291729" cy="2500523"/>
        </a:xfrm>
        <a:prstGeom prst="rect">
          <a:avLst/>
        </a:prstGeom>
        <a:solidFill>
          <a:schemeClr val="accent2">
            <a:tint val="40000"/>
            <a:alpha val="90000"/>
            <a:hueOff val="443878"/>
            <a:satOff val="-6554"/>
            <a:lumOff val="-6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3878"/>
              <a:satOff val="-6554"/>
              <a:lumOff val="-68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 coordinate immune response </a:t>
          </a:r>
          <a:endParaRPr lang="en-US" sz="2500" kern="1200" dirty="0"/>
        </a:p>
      </dsp:txBody>
      <dsp:txXfrm>
        <a:off x="2606672" y="961982"/>
        <a:ext cx="2291729" cy="2500523"/>
      </dsp:txXfrm>
    </dsp:sp>
    <dsp:sp modelId="{FFECDD31-1FCA-4697-BEC7-20C2D5D824DB}">
      <dsp:nvSpPr>
        <dsp:cNvPr id="0" name=""/>
        <dsp:cNvSpPr/>
      </dsp:nvSpPr>
      <dsp:spPr>
        <a:xfrm>
          <a:off x="5227494" y="179644"/>
          <a:ext cx="2291729" cy="720000"/>
        </a:xfrm>
        <a:prstGeom prst="rect">
          <a:avLst/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 w="12700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T-killer cells</a:t>
          </a:r>
          <a:endParaRPr lang="en-US" sz="2500" kern="1200" dirty="0"/>
        </a:p>
      </dsp:txBody>
      <dsp:txXfrm>
        <a:off x="5227494" y="179644"/>
        <a:ext cx="2291729" cy="720000"/>
      </dsp:txXfrm>
    </dsp:sp>
    <dsp:sp modelId="{BEF1CA7E-6596-4B52-BABD-48FE91A750A2}">
      <dsp:nvSpPr>
        <dsp:cNvPr id="0" name=""/>
        <dsp:cNvSpPr/>
      </dsp:nvSpPr>
      <dsp:spPr>
        <a:xfrm>
          <a:off x="5227494" y="899644"/>
          <a:ext cx="2291729" cy="2500523"/>
        </a:xfrm>
        <a:prstGeom prst="rect">
          <a:avLst/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White blood cell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Kill virus infected cell</a:t>
          </a:r>
          <a:endParaRPr lang="en-US" sz="2500" kern="1200" dirty="0"/>
        </a:p>
      </dsp:txBody>
      <dsp:txXfrm>
        <a:off x="5227494" y="899644"/>
        <a:ext cx="2291729" cy="250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BFDC-8CE5-458C-8425-DAD8D76498D5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A69F-55C4-4BF6-A00C-F415882C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0C07-B199-4B4B-B859-F2A7DC74FE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6E42F5-9660-4174-9206-595E4ED3B96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B0BA27-34C0-4587-83FA-FD84BD1E1F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6 MODERN KINGDOMS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512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8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507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Internal and external factors in disease</a:t>
            </a:r>
            <a:endParaRPr 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2325"/>
            <a:ext cx="685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6477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7900"/>
            <a:ext cx="8382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1352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84400"/>
            <a:ext cx="7032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IMMUNITY &amp; WHITE BLOOD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PASSIVE vs. ACTIVE IMMUNITY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28600" y="1219200"/>
            <a:ext cx="4041775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Passive Immunity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754188"/>
            <a:ext cx="3200400" cy="3403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Person does NOT make memory cells or antibodies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Antibodies only are transferred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Doesn’t provide long-term protection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Natural: from breastfeeding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Artificial:  Rabies “shot”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24400" y="1752600"/>
            <a:ext cx="3200400" cy="3708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Person DOES make antibodies AND memory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Provides long term immunity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Natural:  you have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Artificial – you get a VACCINATION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495800" y="1219200"/>
            <a:ext cx="4038600" cy="549275"/>
          </a:xfrm>
        </p:spPr>
        <p:txBody>
          <a:bodyPr/>
          <a:lstStyle/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ctive Immunity</a:t>
            </a:r>
            <a:endParaRPr lang="en-US" dirty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61589"/>
            <a:ext cx="1828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6002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6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LIVE IN EXTREME ENVIRONMENTS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ARCHAEBACTERIA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Archaebacteria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42988" y="2312988"/>
            <a:ext cx="3419475" cy="3494087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Methanogens: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not need O</a:t>
            </a:r>
            <a:r>
              <a:rPr lang="en-US" baseline="-25000" dirty="0" smtClean="0"/>
              <a:t>2 </a:t>
            </a:r>
            <a:r>
              <a:rPr lang="en-US" dirty="0"/>
              <a:t>(</a:t>
            </a:r>
            <a:r>
              <a:rPr lang="en-US" dirty="0" smtClean="0"/>
              <a:t>anaerobic)</a:t>
            </a:r>
            <a:endParaRPr lang="en-US" baseline="-25000" dirty="0" smtClean="0"/>
          </a:p>
          <a:p>
            <a:pPr eaLnBrk="1" hangingPunct="1"/>
            <a:r>
              <a:rPr lang="en-US" dirty="0" smtClean="0"/>
              <a:t>Live in thick mud and digestive tracts of animals.</a:t>
            </a:r>
          </a:p>
        </p:txBody>
      </p:sp>
      <p:pic>
        <p:nvPicPr>
          <p:cNvPr id="6148" name="Picture 6" descr="220px-Ar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8527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Archaebacteria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6777038" cy="350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Halophiles:</a:t>
            </a:r>
          </a:p>
          <a:p>
            <a:pPr eaLnBrk="1" hangingPunct="1"/>
            <a:r>
              <a:rPr lang="en-US" smtClean="0"/>
              <a:t>Live only in environments with lots of salt.</a:t>
            </a:r>
          </a:p>
          <a:p>
            <a:pPr eaLnBrk="1" hangingPunct="1"/>
            <a:r>
              <a:rPr lang="en-US" smtClean="0"/>
              <a:t>Ex. Great Salt Lake, Dead Sea</a:t>
            </a:r>
          </a:p>
        </p:txBody>
      </p:sp>
      <p:pic>
        <p:nvPicPr>
          <p:cNvPr id="7172" name="Picture 5" descr="Dunali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429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9624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Archaebacteria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7213"/>
            <a:ext cx="6777038" cy="350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Thermophiles:</a:t>
            </a:r>
            <a:endParaRPr lang="en-US" smtClean="0"/>
          </a:p>
          <a:p>
            <a:pPr eaLnBrk="1" hangingPunct="1"/>
            <a:r>
              <a:rPr lang="en-US" smtClean="0"/>
              <a:t>Live in hot, boiling water.</a:t>
            </a:r>
          </a:p>
          <a:p>
            <a:pPr eaLnBrk="1" hangingPunct="1"/>
            <a:r>
              <a:rPr lang="en-US" smtClean="0"/>
              <a:t>Ex. Hot springs, deep sea vents</a:t>
            </a:r>
          </a:p>
        </p:txBody>
      </p:sp>
      <p:pic>
        <p:nvPicPr>
          <p:cNvPr id="8196" name="Picture 5" descr="Archaehyperthermoph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743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amers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6385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MEANS “TRUE” BACTERIA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COMMON, EVERYDAY BACTERIA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DECOMPOSERS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CAN CAUSE DISEASE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a Bacterium?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1981200"/>
            <a:ext cx="3419475" cy="349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Lacks a </a:t>
            </a:r>
            <a:r>
              <a:rPr lang="en-US" dirty="0" smtClean="0"/>
              <a:t>nucleus</a:t>
            </a: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Has a cell wall used for support and protection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Have </a:t>
            </a:r>
            <a:r>
              <a:rPr lang="en-US" dirty="0"/>
              <a:t>cilia or flagella</a:t>
            </a:r>
          </a:p>
        </p:txBody>
      </p:sp>
      <p:pic>
        <p:nvPicPr>
          <p:cNvPr id="10244" name="Picture 6" descr="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73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12" y="914400"/>
            <a:ext cx="4041775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46084" name="Content Placeholder 3"/>
          <p:cNvSpPr>
            <a:spLocks noGrp="1"/>
          </p:cNvSpPr>
          <p:nvPr>
            <p:ph sz="half" idx="2"/>
          </p:nvPr>
        </p:nvSpPr>
        <p:spPr>
          <a:xfrm>
            <a:off x="417513" y="1712913"/>
            <a:ext cx="4041775" cy="3763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Made of cells</a:t>
            </a:r>
          </a:p>
          <a:p>
            <a:pPr>
              <a:buFont typeface="Arial" charset="0"/>
              <a:buChar char="•"/>
            </a:pPr>
            <a:r>
              <a:rPr lang="en-US" smtClean="0"/>
              <a:t>Can be killed by antibiotics</a:t>
            </a:r>
          </a:p>
          <a:p>
            <a:pPr>
              <a:buFont typeface="Arial" charset="0"/>
              <a:buChar char="•"/>
            </a:pPr>
            <a:r>
              <a:rPr lang="en-US" smtClean="0"/>
              <a:t>Examples of disease caused by bacteria is strep throat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808163"/>
            <a:ext cx="3986212" cy="23368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Not made of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MUCH SMALLER THAN CELLS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Can’t be killed by antibiotics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Example of diseases caused by viruses are AIDS (HIV), Smallpox, Influenza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BACTERIA </a:t>
            </a:r>
            <a:r>
              <a:rPr lang="en-US" dirty="0" err="1" smtClean="0"/>
              <a:t>vs</a:t>
            </a:r>
            <a:r>
              <a:rPr lang="en-US" dirty="0" smtClean="0"/>
              <a:t> VIRUSES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45025" y="990600"/>
            <a:ext cx="4041775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VS. Bacteria – Which is smaller?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685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</a:t>
            </a:r>
            <a:r>
              <a:rPr lang="en-US" dirty="0" err="1"/>
              <a:t>vs</a:t>
            </a:r>
            <a:r>
              <a:rPr lang="en-US" dirty="0"/>
              <a:t> VIRUSES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4699"/>
            <a:ext cx="6477000" cy="51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2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being attacked by viruses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543800" cy="49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80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4040188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VIRUS STRUCTURE</a:t>
            </a:r>
            <a:endParaRPr lang="en-US" dirty="0"/>
          </a:p>
        </p:txBody>
      </p:sp>
      <p:sp>
        <p:nvSpPr>
          <p:cNvPr id="45060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40188" cy="3763963"/>
          </a:xfrm>
        </p:spPr>
        <p:txBody>
          <a:bodyPr/>
          <a:lstStyle/>
          <a:p>
            <a:r>
              <a:rPr lang="en-US" dirty="0" smtClean="0"/>
              <a:t>A virus is not made of cells</a:t>
            </a:r>
          </a:p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nucleic acid </a:t>
            </a:r>
            <a:r>
              <a:rPr lang="en-US" dirty="0" smtClean="0"/>
              <a:t>(DNA or RNA) surrounded by </a:t>
            </a:r>
            <a:r>
              <a:rPr lang="en-US" dirty="0" smtClean="0">
                <a:solidFill>
                  <a:srgbClr val="FF0000"/>
                </a:solidFill>
              </a:rPr>
              <a:t>protein coat </a:t>
            </a:r>
            <a:r>
              <a:rPr lang="en-US" dirty="0" smtClean="0"/>
              <a:t>(capsid)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1795463"/>
            <a:ext cx="4041775" cy="376396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Virus can’t reproduce unless it is inside a living cell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virus uses the cells enzymes and ribosomes to make DNA and protein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New viruses either bud off of the cell or the cell bursts, releasing lots of viruses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102225" y="1219200"/>
            <a:ext cx="4041775" cy="750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Viral reproduction</a:t>
            </a:r>
            <a:endParaRPr lang="en-US" dirty="0"/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04988"/>
            <a:ext cx="2743200" cy="26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VIRUSES REPRODUCE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1729"/>
            <a:ext cx="7467600" cy="497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32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458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THE 6 MODERN KINGDOMS</vt:lpstr>
      <vt:lpstr>EUBACTERIA</vt:lpstr>
      <vt:lpstr>What is a Bacterium?</vt:lpstr>
      <vt:lpstr>BACTERIA vs VIRUSES</vt:lpstr>
      <vt:lpstr>Virus VS. Bacteria – Which is smaller?</vt:lpstr>
      <vt:lpstr>BACTERIA vs VIRUSES</vt:lpstr>
      <vt:lpstr>Bacteria being attacked by viruses</vt:lpstr>
      <vt:lpstr>VIRUSES</vt:lpstr>
      <vt:lpstr>HOW VIRUSES REPRODUCE</vt:lpstr>
      <vt:lpstr>Internal and external factors in disease</vt:lpstr>
      <vt:lpstr>IMMUNITY &amp; WHITE BLOOD CELLS</vt:lpstr>
      <vt:lpstr>PASSIVE vs. ACTIVE IMMUNITY</vt:lpstr>
      <vt:lpstr>ARCHAEBACTERIA</vt:lpstr>
      <vt:lpstr>Archaebacteria</vt:lpstr>
      <vt:lpstr>Archaebacteria</vt:lpstr>
      <vt:lpstr>Archaebacteria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Joe Michael Johnston</dc:creator>
  <cp:lastModifiedBy>Joe Michael Johnston</cp:lastModifiedBy>
  <cp:revision>24</cp:revision>
  <dcterms:created xsi:type="dcterms:W3CDTF">2015-05-11T18:48:32Z</dcterms:created>
  <dcterms:modified xsi:type="dcterms:W3CDTF">2016-12-08T17:37:11Z</dcterms:modified>
</cp:coreProperties>
</file>